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87" r:id="rId6"/>
    <p:sldId id="488" r:id="rId7"/>
    <p:sldId id="489" r:id="rId8"/>
    <p:sldId id="491" r:id="rId9"/>
    <p:sldId id="486" r:id="rId10"/>
    <p:sldId id="484" r:id="rId11"/>
    <p:sldId id="4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608728" y="519115"/>
            <a:ext cx="62651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BAB 5 </a:t>
            </a:r>
            <a:r>
              <a:rPr lang="en-US" sz="3200" dirty="0" err="1" smtClean="0">
                <a:cs typeface="Arial" panose="020B0604020202020204" pitchFamily="34" charset="0"/>
              </a:rPr>
              <a:t>Kahanan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Lingkungan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945970" y="6047628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383" y="1583204"/>
            <a:ext cx="6696636" cy="44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Google Shape;1331;p48"/>
          <p:cNvSpPr txBox="1"/>
          <p:nvPr/>
        </p:nvSpPr>
        <p:spPr>
          <a:xfrm>
            <a:off x="1402110" y="1560190"/>
            <a:ext cx="9132050" cy="1091039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Ukara pakon utawa kalimat perintah yaiku ukara kang surasane awujud pakon utawa prentah marang wong liya supaya nindakake sawijining bab utawa pakaryan.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0871" y="639828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10065" y="5114797"/>
            <a:ext cx="659530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Mangkata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gasik</a:t>
            </a:r>
            <a:r>
              <a:rPr lang="en-US" sz="2400" dirty="0" smtClean="0">
                <a:solidFill>
                  <a:schemeClr val="tx1"/>
                </a:solidFill>
              </a:rPr>
              <a:t>, ben </a:t>
            </a:r>
            <a:r>
              <a:rPr lang="en-US" sz="2400" dirty="0" err="1" smtClean="0">
                <a:solidFill>
                  <a:schemeClr val="tx1"/>
                </a:solidFill>
              </a:rPr>
              <a:t>ora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telat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!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12987" y="3000276"/>
            <a:ext cx="6592378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Garapen</a:t>
            </a:r>
            <a:r>
              <a:rPr lang="en-US" sz="2400" dirty="0" smtClean="0">
                <a:solidFill>
                  <a:schemeClr val="tx1"/>
                </a:solidFill>
              </a:rPr>
              <a:t> PR </a:t>
            </a:r>
            <a:r>
              <a:rPr lang="en-US" sz="2400" dirty="0" err="1" smtClean="0">
                <a:solidFill>
                  <a:schemeClr val="tx1"/>
                </a:solidFill>
              </a:rPr>
              <a:t>basa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bab</a:t>
            </a:r>
            <a:r>
              <a:rPr lang="en-US" sz="2400" dirty="0" smtClean="0">
                <a:solidFill>
                  <a:schemeClr val="tx1"/>
                </a:solidFill>
              </a:rPr>
              <a:t> 1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!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10065" y="4017054"/>
            <a:ext cx="659530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Ayo, </a:t>
            </a:r>
            <a:r>
              <a:rPr lang="en-US" sz="2400" dirty="0" err="1" smtClean="0">
                <a:solidFill>
                  <a:schemeClr val="tx1"/>
                </a:solidFill>
              </a:rPr>
              <a:t>nganggo</a:t>
            </a:r>
            <a:r>
              <a:rPr lang="en-US" sz="2400" dirty="0" smtClean="0">
                <a:solidFill>
                  <a:schemeClr val="tx1"/>
                </a:solidFill>
              </a:rPr>
              <a:t> masker </a:t>
            </a:r>
            <a:r>
              <a:rPr lang="en-US" sz="2400" dirty="0" err="1" smtClean="0">
                <a:solidFill>
                  <a:schemeClr val="tx1"/>
                </a:solidFill>
              </a:rPr>
              <a:t>supaya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kena</a:t>
            </a:r>
            <a:r>
              <a:rPr lang="en-US" sz="2400" dirty="0" smtClean="0">
                <a:solidFill>
                  <a:schemeClr val="tx1"/>
                </a:solidFill>
              </a:rPr>
              <a:t> Covid-19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!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11" y="-30794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68576" y="976040"/>
            <a:ext cx="47852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Micara</a:t>
            </a:r>
            <a:r>
              <a:rPr lang="en-US" sz="3200" dirty="0" smtClean="0"/>
              <a:t> </a:t>
            </a:r>
            <a:r>
              <a:rPr lang="en-US" sz="3200" dirty="0" err="1" smtClean="0"/>
              <a:t>Isine</a:t>
            </a:r>
            <a:r>
              <a:rPr lang="en-US" sz="3200" dirty="0" smtClean="0"/>
              <a:t> </a:t>
            </a:r>
            <a:r>
              <a:rPr lang="en-US" sz="3200" dirty="0" err="1" smtClean="0"/>
              <a:t>Pawarta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oogle Shape;312;p19"/>
          <p:cNvGrpSpPr/>
          <p:nvPr/>
        </p:nvGrpSpPr>
        <p:grpSpPr>
          <a:xfrm>
            <a:off x="2190126" y="2469216"/>
            <a:ext cx="1975458" cy="2555418"/>
            <a:chOff x="399734" y="2281572"/>
            <a:chExt cx="1975458" cy="2555418"/>
          </a:xfrm>
        </p:grpSpPr>
        <p:sp>
          <p:nvSpPr>
            <p:cNvPr id="22" name="Google Shape;314;p19"/>
            <p:cNvSpPr txBox="1"/>
            <p:nvPr/>
          </p:nvSpPr>
          <p:spPr>
            <a:xfrm flipH="1">
              <a:off x="399734" y="3607619"/>
              <a:ext cx="1975458" cy="12293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/>
                <a:t>Gawe</a:t>
              </a:r>
              <a:r>
                <a:rPr lang="en-US" sz="2400" dirty="0"/>
                <a:t> </a:t>
              </a:r>
              <a:r>
                <a:rPr lang="en-US" sz="2400" dirty="0" err="1"/>
                <a:t>utawa</a:t>
              </a:r>
              <a:r>
                <a:rPr lang="en-US" sz="2400" dirty="0"/>
                <a:t> </a:t>
              </a:r>
              <a:r>
                <a:rPr lang="en-US" sz="2400" dirty="0" err="1"/>
                <a:t>golek</a:t>
              </a:r>
              <a:r>
                <a:rPr lang="en-US" sz="2400" dirty="0"/>
                <a:t> </a:t>
              </a:r>
              <a:r>
                <a:rPr lang="en-US" sz="2400" dirty="0" err="1"/>
                <a:t>pawarta</a:t>
              </a:r>
              <a:r>
                <a:rPr lang="en-US" sz="2400" dirty="0"/>
                <a:t> </a:t>
              </a:r>
              <a:r>
                <a:rPr lang="en-US" sz="2400" dirty="0" err="1"/>
                <a:t>kang</a:t>
              </a:r>
              <a:r>
                <a:rPr lang="en-US" sz="2400" dirty="0"/>
                <a:t> </a:t>
              </a:r>
              <a:r>
                <a:rPr lang="en-US" sz="2400" dirty="0" err="1" smtClean="0"/>
                <a:t>dipilih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3" name="Google Shape;315;p19"/>
            <p:cNvSpPr txBox="1"/>
            <p:nvPr/>
          </p:nvSpPr>
          <p:spPr>
            <a:xfrm flipH="1">
              <a:off x="614813" y="3235326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1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4" name="Google Shape;316;p19"/>
            <p:cNvGrpSpPr/>
            <p:nvPr/>
          </p:nvGrpSpPr>
          <p:grpSpPr>
            <a:xfrm>
              <a:off x="1331287" y="2281572"/>
              <a:ext cx="326110" cy="275308"/>
              <a:chOff x="5360778" y="1379273"/>
              <a:chExt cx="375573" cy="316992"/>
            </a:xfrm>
          </p:grpSpPr>
          <p:sp>
            <p:nvSpPr>
              <p:cNvPr id="26" name="Google Shape;317;p19"/>
              <p:cNvSpPr/>
              <p:nvPr/>
            </p:nvSpPr>
            <p:spPr>
              <a:xfrm>
                <a:off x="5360778" y="1388347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</p:sp>
          <p:sp>
            <p:nvSpPr>
              <p:cNvPr id="27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5" name="Google Shape;319;p19"/>
            <p:cNvCxnSpPr/>
            <p:nvPr/>
          </p:nvCxnSpPr>
          <p:spPr>
            <a:xfrm rot="10800000">
              <a:off x="1426299" y="2712253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28" name="Google Shape;312;p19"/>
          <p:cNvGrpSpPr/>
          <p:nvPr/>
        </p:nvGrpSpPr>
        <p:grpSpPr>
          <a:xfrm>
            <a:off x="4714522" y="2514478"/>
            <a:ext cx="1672996" cy="2125248"/>
            <a:chOff x="702654" y="2281572"/>
            <a:chExt cx="1672996" cy="2125248"/>
          </a:xfrm>
        </p:grpSpPr>
        <p:sp>
          <p:nvSpPr>
            <p:cNvPr id="29" name="Google Shape;314;p19"/>
            <p:cNvSpPr txBox="1"/>
            <p:nvPr/>
          </p:nvSpPr>
          <p:spPr>
            <a:xfrm flipH="1">
              <a:off x="702654" y="3607620"/>
              <a:ext cx="1672996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/>
                <a:t>Mangerteni</a:t>
              </a:r>
              <a:r>
                <a:rPr lang="en-US" sz="2400" dirty="0"/>
                <a:t> </a:t>
              </a:r>
              <a:r>
                <a:rPr lang="en-US" sz="2400" dirty="0" err="1"/>
                <a:t>isi</a:t>
              </a:r>
              <a:r>
                <a:rPr lang="en-US" sz="2400" dirty="0"/>
                <a:t> </a:t>
              </a:r>
              <a:r>
                <a:rPr lang="en-US" sz="2400" dirty="0" err="1" smtClean="0"/>
                <a:t>pawarta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0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2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1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33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4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2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5" name="Google Shape;312;p19"/>
          <p:cNvGrpSpPr/>
          <p:nvPr/>
        </p:nvGrpSpPr>
        <p:grpSpPr>
          <a:xfrm>
            <a:off x="6555483" y="2532233"/>
            <a:ext cx="2306993" cy="2107494"/>
            <a:chOff x="474918" y="2281572"/>
            <a:chExt cx="2306993" cy="2183881"/>
          </a:xfrm>
        </p:grpSpPr>
        <p:sp>
          <p:nvSpPr>
            <p:cNvPr id="36" name="Google Shape;314;p19"/>
            <p:cNvSpPr txBox="1"/>
            <p:nvPr/>
          </p:nvSpPr>
          <p:spPr>
            <a:xfrm flipH="1">
              <a:off x="474918" y="3666253"/>
              <a:ext cx="2306993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/>
                <a:t>Gladhen</a:t>
              </a:r>
              <a:r>
                <a:rPr lang="en-US" sz="2400" dirty="0"/>
                <a:t> </a:t>
              </a:r>
              <a:r>
                <a:rPr lang="en-US" sz="2400" dirty="0" err="1"/>
                <a:t>micara</a:t>
              </a:r>
              <a:r>
                <a:rPr lang="en-US" sz="2400" dirty="0"/>
                <a:t> </a:t>
              </a:r>
              <a:r>
                <a:rPr lang="en-US" sz="2400" dirty="0" err="1"/>
                <a:t>ngandharake</a:t>
              </a:r>
              <a:r>
                <a:rPr lang="en-US" sz="2400" dirty="0"/>
                <a:t> </a:t>
              </a:r>
              <a:r>
                <a:rPr lang="en-US" sz="2400" dirty="0" err="1"/>
                <a:t>isi</a:t>
              </a:r>
              <a:r>
                <a:rPr lang="en-US" sz="2400" dirty="0"/>
                <a:t> </a:t>
              </a:r>
              <a:r>
                <a:rPr lang="en-US" sz="2400" dirty="0" err="1" smtClean="0"/>
                <a:t>pawarta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7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3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8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40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</p:sp>
          <p:sp>
            <p:nvSpPr>
              <p:cNvPr id="41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9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50" name="Google Shape;310;p19"/>
          <p:cNvSpPr/>
          <p:nvPr/>
        </p:nvSpPr>
        <p:spPr>
          <a:xfrm rot="4499783">
            <a:off x="4332023" y="2067957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310;p19"/>
          <p:cNvSpPr/>
          <p:nvPr/>
        </p:nvSpPr>
        <p:spPr>
          <a:xfrm rot="4499783">
            <a:off x="6389425" y="2027616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" name="Picture 52" descr="F:\erlangga\smp kls 8\WhatsApp Image 2023-04-10 at 19.52.53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375" y1="51986" x2="48375" y2="51986"/>
                        <a14:foregroundMark x1="48375" y1="37365" x2="48375" y2="37365"/>
                        <a14:foregroundMark x1="38087" y1="51986" x2="38087" y2="51986"/>
                        <a14:foregroundMark x1="48375" y1="86823" x2="48375" y2="86823"/>
                        <a14:foregroundMark x1="52888" y1="50361" x2="52888" y2="50361"/>
                        <a14:foregroundMark x1="16065" y1="49097" x2="16065" y2="49097"/>
                        <a14:foregroundMark x1="66426" y1="20939" x2="66426" y2="20939"/>
                        <a14:foregroundMark x1="68412" y1="79603" x2="68412" y2="79603"/>
                        <a14:foregroundMark x1="77437" y1="85199" x2="77437" y2="85199"/>
                        <a14:foregroundMark x1="71300" y1="86823" x2="71300" y2="86823"/>
                        <a14:foregroundMark x1="62274" y1="46390" x2="62274" y2="46390"/>
                        <a14:foregroundMark x1="78339" y1="43502" x2="78339" y2="43502"/>
                        <a14:foregroundMark x1="70036" y1="39350" x2="70036" y2="39350"/>
                        <a14:foregroundMark x1="46390" y1="57040" x2="46390" y2="57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885" y="3619620"/>
            <a:ext cx="2562728" cy="29197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Mengeksplorasi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berbagai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topik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didengar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Mengungkapkan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mempresentasikan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berbagai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topik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Kahanan</a:t>
            </a:r>
            <a:r>
              <a:rPr lang="en-US" sz="3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Lingkungan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3496167"/>
            <a:chOff x="0" y="1847850"/>
            <a:chExt cx="4038600" cy="262212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1962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>
                  <a:latin typeface="Calibri" pitchFamily="34" charset="0"/>
                  <a:cs typeface="Calibri" pitchFamily="34" charset="0"/>
                </a:rPr>
                <a:t>Gotong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royong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Berdiskusi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tentang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penilaian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realistis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terhadap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minat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prioritas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pengembangan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pengalaman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belajar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aktivitas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lain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dilakukannya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 smtClean="0">
                <a:solidFill>
                  <a:schemeClr val="tx1"/>
                </a:solidFill>
              </a:rPr>
              <a:t>Nyemak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881365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Ndhudhah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Isine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" action="ppaction://noaction"/>
          </p:cNvPr>
          <p:cNvSpPr/>
          <p:nvPr/>
        </p:nvSpPr>
        <p:spPr>
          <a:xfrm>
            <a:off x="1455309" y="3771967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Gagasan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utawa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Pesen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Aktual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1455309" y="4639429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Isine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Kahanan</a:t>
            </a:r>
            <a:r>
              <a:rPr lang="en-US" sz="3200" dirty="0" smtClean="0"/>
              <a:t> </a:t>
            </a:r>
            <a:r>
              <a:rPr lang="en-US" sz="3200" dirty="0" err="1" smtClean="0"/>
              <a:t>Lingkungan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30682" y="999130"/>
            <a:ext cx="429214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 smtClean="0"/>
              <a:t>Pawarta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7551" y="2338612"/>
            <a:ext cx="9811479" cy="218077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>
              <a:lnSpc>
                <a:spcPct val="150000"/>
              </a:lnSpc>
            </a:pPr>
            <a:r>
              <a:rPr lang="en-US" sz="2400" dirty="0" err="1" smtClean="0">
                <a:solidFill>
                  <a:sysClr val="windowText" lastClr="000000"/>
                </a:solidFill>
              </a:rPr>
              <a:t>Pawarta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minangka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wujud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lapuran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prastawa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dumadi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kanthi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nyata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ing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sakupenge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masarakat</a:t>
            </a:r>
            <a:r>
              <a:rPr lang="en-US" sz="2400" dirty="0" smtClean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Pawarta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bisa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digiyarake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lumantar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medhiya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cithak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elektronik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internet.  </a:t>
            </a:r>
            <a:r>
              <a:rPr lang="en-US" sz="2400" dirty="0" err="1">
                <a:solidFill>
                  <a:sysClr val="windowText" lastClr="000000"/>
                </a:solidFill>
              </a:rPr>
              <a:t>Siswa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bisa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nyemak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video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pawarta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kanthi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i="1" dirty="0">
                <a:solidFill>
                  <a:sysClr val="windowText" lastClr="000000"/>
                </a:solidFill>
              </a:rPr>
              <a:t>scan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kode</a:t>
            </a:r>
            <a:r>
              <a:rPr lang="en-US" sz="2400" dirty="0">
                <a:solidFill>
                  <a:sysClr val="windowText" lastClr="000000"/>
                </a:solidFill>
              </a:rPr>
              <a:t> QR </a:t>
            </a:r>
            <a:r>
              <a:rPr lang="en-US" sz="2400" dirty="0" err="1">
                <a:solidFill>
                  <a:sysClr val="windowText" lastClr="000000"/>
                </a:solidFill>
              </a:rPr>
              <a:t>ing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ngisor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iki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lang="id-ID" sz="240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0" t="34706" r="35476" b="39412"/>
          <a:stretch/>
        </p:blipFill>
        <p:spPr>
          <a:xfrm>
            <a:off x="5376755" y="4740135"/>
            <a:ext cx="1667435" cy="1775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5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137516" y="403614"/>
            <a:ext cx="721382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lan</a:t>
            </a:r>
            <a:r>
              <a:rPr lang="en-US" sz="3200" dirty="0" smtClean="0"/>
              <a:t> </a:t>
            </a:r>
            <a:r>
              <a:rPr lang="en-US" sz="3200" dirty="0" err="1" smtClean="0"/>
              <a:t>Ndhudhah</a:t>
            </a:r>
            <a:r>
              <a:rPr lang="en-US" sz="3200" dirty="0" smtClean="0"/>
              <a:t> </a:t>
            </a:r>
            <a:r>
              <a:rPr lang="en-US" sz="3200" dirty="0" err="1" smtClean="0"/>
              <a:t>Isine</a:t>
            </a:r>
            <a:r>
              <a:rPr lang="en-US" sz="3200" dirty="0" smtClean="0"/>
              <a:t> </a:t>
            </a:r>
            <a:r>
              <a:rPr lang="en-US" sz="3200" dirty="0" err="1" smtClean="0"/>
              <a:t>Pawarta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oogle Shape;4923;p33"/>
          <p:cNvGrpSpPr/>
          <p:nvPr/>
        </p:nvGrpSpPr>
        <p:grpSpPr>
          <a:xfrm>
            <a:off x="5079222" y="2449822"/>
            <a:ext cx="1832566" cy="1488579"/>
            <a:chOff x="1405457" y="3817287"/>
            <a:chExt cx="620561" cy="543718"/>
          </a:xfrm>
        </p:grpSpPr>
        <p:sp>
          <p:nvSpPr>
            <p:cNvPr id="5" name="Google Shape;4924;p33"/>
            <p:cNvSpPr/>
            <p:nvPr/>
          </p:nvSpPr>
          <p:spPr>
            <a:xfrm>
              <a:off x="1477985" y="4145951"/>
              <a:ext cx="449454" cy="75418"/>
            </a:xfrm>
            <a:custGeom>
              <a:avLst/>
              <a:gdLst/>
              <a:ahLst/>
              <a:cxnLst/>
              <a:rect l="l" t="t" r="r" b="b"/>
              <a:pathLst>
                <a:path w="29309" h="4918" extrusionOk="0">
                  <a:moveTo>
                    <a:pt x="27544" y="725"/>
                  </a:moveTo>
                  <a:cubicBezTo>
                    <a:pt x="27680" y="1042"/>
                    <a:pt x="27838" y="1313"/>
                    <a:pt x="28042" y="1585"/>
                  </a:cubicBezTo>
                  <a:cubicBezTo>
                    <a:pt x="28065" y="1630"/>
                    <a:pt x="28087" y="1630"/>
                    <a:pt x="28110" y="1653"/>
                  </a:cubicBezTo>
                  <a:cubicBezTo>
                    <a:pt x="27635" y="1721"/>
                    <a:pt x="27137" y="1766"/>
                    <a:pt x="26661" y="1811"/>
                  </a:cubicBezTo>
                  <a:cubicBezTo>
                    <a:pt x="26594" y="1607"/>
                    <a:pt x="26526" y="1381"/>
                    <a:pt x="26435" y="1177"/>
                  </a:cubicBezTo>
                  <a:cubicBezTo>
                    <a:pt x="26390" y="1064"/>
                    <a:pt x="26345" y="929"/>
                    <a:pt x="26299" y="838"/>
                  </a:cubicBezTo>
                  <a:cubicBezTo>
                    <a:pt x="26707" y="793"/>
                    <a:pt x="27114" y="747"/>
                    <a:pt x="27544" y="725"/>
                  </a:cubicBezTo>
                  <a:close/>
                  <a:moveTo>
                    <a:pt x="25915" y="861"/>
                  </a:moveTo>
                  <a:cubicBezTo>
                    <a:pt x="25960" y="1223"/>
                    <a:pt x="26231" y="1562"/>
                    <a:pt x="26412" y="1856"/>
                  </a:cubicBezTo>
                  <a:cubicBezTo>
                    <a:pt x="26050" y="1879"/>
                    <a:pt x="25688" y="1924"/>
                    <a:pt x="25304" y="1970"/>
                  </a:cubicBezTo>
                  <a:cubicBezTo>
                    <a:pt x="25326" y="1630"/>
                    <a:pt x="25304" y="1223"/>
                    <a:pt x="25100" y="929"/>
                  </a:cubicBezTo>
                  <a:cubicBezTo>
                    <a:pt x="25371" y="906"/>
                    <a:pt x="25643" y="883"/>
                    <a:pt x="25915" y="861"/>
                  </a:cubicBezTo>
                  <a:close/>
                  <a:moveTo>
                    <a:pt x="24760" y="974"/>
                  </a:moveTo>
                  <a:cubicBezTo>
                    <a:pt x="24783" y="1132"/>
                    <a:pt x="24873" y="1291"/>
                    <a:pt x="24919" y="1449"/>
                  </a:cubicBezTo>
                  <a:cubicBezTo>
                    <a:pt x="24987" y="1630"/>
                    <a:pt x="25032" y="1811"/>
                    <a:pt x="25055" y="1992"/>
                  </a:cubicBezTo>
                  <a:cubicBezTo>
                    <a:pt x="24625" y="2037"/>
                    <a:pt x="24217" y="2083"/>
                    <a:pt x="23810" y="2128"/>
                  </a:cubicBezTo>
                  <a:cubicBezTo>
                    <a:pt x="23765" y="1789"/>
                    <a:pt x="23719" y="1426"/>
                    <a:pt x="23606" y="1087"/>
                  </a:cubicBezTo>
                  <a:cubicBezTo>
                    <a:pt x="23991" y="1042"/>
                    <a:pt x="24376" y="996"/>
                    <a:pt x="24760" y="974"/>
                  </a:cubicBezTo>
                  <a:close/>
                  <a:moveTo>
                    <a:pt x="23199" y="1110"/>
                  </a:moveTo>
                  <a:cubicBezTo>
                    <a:pt x="23244" y="1472"/>
                    <a:pt x="23335" y="1856"/>
                    <a:pt x="23448" y="2173"/>
                  </a:cubicBezTo>
                  <a:cubicBezTo>
                    <a:pt x="23086" y="2219"/>
                    <a:pt x="22723" y="2264"/>
                    <a:pt x="22361" y="2286"/>
                  </a:cubicBezTo>
                  <a:cubicBezTo>
                    <a:pt x="22339" y="1924"/>
                    <a:pt x="22248" y="1540"/>
                    <a:pt x="22090" y="1223"/>
                  </a:cubicBezTo>
                  <a:cubicBezTo>
                    <a:pt x="22452" y="1177"/>
                    <a:pt x="22814" y="1155"/>
                    <a:pt x="23199" y="1110"/>
                  </a:cubicBezTo>
                  <a:close/>
                  <a:moveTo>
                    <a:pt x="21660" y="1270"/>
                  </a:moveTo>
                  <a:lnTo>
                    <a:pt x="21660" y="1270"/>
                  </a:lnTo>
                  <a:cubicBezTo>
                    <a:pt x="21773" y="1631"/>
                    <a:pt x="21909" y="1970"/>
                    <a:pt x="21999" y="2332"/>
                  </a:cubicBezTo>
                  <a:cubicBezTo>
                    <a:pt x="21592" y="2377"/>
                    <a:pt x="21207" y="2422"/>
                    <a:pt x="20822" y="2467"/>
                  </a:cubicBezTo>
                  <a:cubicBezTo>
                    <a:pt x="20913" y="2105"/>
                    <a:pt x="20936" y="1698"/>
                    <a:pt x="20800" y="1359"/>
                  </a:cubicBezTo>
                  <a:cubicBezTo>
                    <a:pt x="21087" y="1314"/>
                    <a:pt x="21373" y="1292"/>
                    <a:pt x="21660" y="1270"/>
                  </a:cubicBezTo>
                  <a:close/>
                  <a:moveTo>
                    <a:pt x="20460" y="1381"/>
                  </a:moveTo>
                  <a:cubicBezTo>
                    <a:pt x="20528" y="1743"/>
                    <a:pt x="20596" y="2083"/>
                    <a:pt x="20573" y="2445"/>
                  </a:cubicBezTo>
                  <a:cubicBezTo>
                    <a:pt x="20573" y="2467"/>
                    <a:pt x="20573" y="2467"/>
                    <a:pt x="20573" y="2490"/>
                  </a:cubicBezTo>
                  <a:cubicBezTo>
                    <a:pt x="20143" y="2535"/>
                    <a:pt x="19713" y="2581"/>
                    <a:pt x="19283" y="2626"/>
                  </a:cubicBezTo>
                  <a:cubicBezTo>
                    <a:pt x="19261" y="2264"/>
                    <a:pt x="19283" y="1879"/>
                    <a:pt x="19170" y="1517"/>
                  </a:cubicBezTo>
                  <a:cubicBezTo>
                    <a:pt x="19600" y="1472"/>
                    <a:pt x="20030" y="1426"/>
                    <a:pt x="20460" y="1381"/>
                  </a:cubicBezTo>
                  <a:close/>
                  <a:moveTo>
                    <a:pt x="18763" y="1562"/>
                  </a:moveTo>
                  <a:cubicBezTo>
                    <a:pt x="18763" y="1924"/>
                    <a:pt x="18853" y="2309"/>
                    <a:pt x="18921" y="2671"/>
                  </a:cubicBezTo>
                  <a:cubicBezTo>
                    <a:pt x="17993" y="2762"/>
                    <a:pt x="17043" y="2875"/>
                    <a:pt x="16092" y="2965"/>
                  </a:cubicBezTo>
                  <a:cubicBezTo>
                    <a:pt x="16160" y="2603"/>
                    <a:pt x="16160" y="2196"/>
                    <a:pt x="16002" y="1856"/>
                  </a:cubicBezTo>
                  <a:cubicBezTo>
                    <a:pt x="16341" y="1811"/>
                    <a:pt x="16681" y="1789"/>
                    <a:pt x="16998" y="1743"/>
                  </a:cubicBezTo>
                  <a:cubicBezTo>
                    <a:pt x="17043" y="2015"/>
                    <a:pt x="17111" y="2286"/>
                    <a:pt x="17111" y="2581"/>
                  </a:cubicBezTo>
                  <a:cubicBezTo>
                    <a:pt x="17111" y="2671"/>
                    <a:pt x="17192" y="2724"/>
                    <a:pt x="17265" y="2724"/>
                  </a:cubicBezTo>
                  <a:cubicBezTo>
                    <a:pt x="17321" y="2724"/>
                    <a:pt x="17373" y="2694"/>
                    <a:pt x="17382" y="2626"/>
                  </a:cubicBezTo>
                  <a:cubicBezTo>
                    <a:pt x="17428" y="2309"/>
                    <a:pt x="17450" y="1992"/>
                    <a:pt x="17382" y="1698"/>
                  </a:cubicBezTo>
                  <a:cubicBezTo>
                    <a:pt x="17835" y="1653"/>
                    <a:pt x="18288" y="1607"/>
                    <a:pt x="18763" y="1562"/>
                  </a:cubicBezTo>
                  <a:close/>
                  <a:moveTo>
                    <a:pt x="15685" y="1902"/>
                  </a:moveTo>
                  <a:cubicBezTo>
                    <a:pt x="15775" y="2286"/>
                    <a:pt x="15821" y="2626"/>
                    <a:pt x="15798" y="3011"/>
                  </a:cubicBezTo>
                  <a:cubicBezTo>
                    <a:pt x="15300" y="3056"/>
                    <a:pt x="14802" y="3124"/>
                    <a:pt x="14327" y="3169"/>
                  </a:cubicBezTo>
                  <a:cubicBezTo>
                    <a:pt x="14327" y="2807"/>
                    <a:pt x="14350" y="2467"/>
                    <a:pt x="14282" y="2128"/>
                  </a:cubicBezTo>
                  <a:cubicBezTo>
                    <a:pt x="14282" y="2105"/>
                    <a:pt x="14282" y="2083"/>
                    <a:pt x="14282" y="2060"/>
                  </a:cubicBezTo>
                  <a:cubicBezTo>
                    <a:pt x="14734" y="2015"/>
                    <a:pt x="15210" y="1947"/>
                    <a:pt x="15685" y="1902"/>
                  </a:cubicBezTo>
                  <a:close/>
                  <a:moveTo>
                    <a:pt x="14010" y="2105"/>
                  </a:moveTo>
                  <a:lnTo>
                    <a:pt x="14010" y="2105"/>
                  </a:lnTo>
                  <a:cubicBezTo>
                    <a:pt x="13988" y="2128"/>
                    <a:pt x="13988" y="2128"/>
                    <a:pt x="13988" y="2151"/>
                  </a:cubicBezTo>
                  <a:cubicBezTo>
                    <a:pt x="13965" y="2513"/>
                    <a:pt x="13988" y="2852"/>
                    <a:pt x="14033" y="3214"/>
                  </a:cubicBezTo>
                  <a:cubicBezTo>
                    <a:pt x="13512" y="3260"/>
                    <a:pt x="12992" y="3328"/>
                    <a:pt x="12494" y="3373"/>
                  </a:cubicBezTo>
                  <a:cubicBezTo>
                    <a:pt x="12516" y="3101"/>
                    <a:pt x="12562" y="2807"/>
                    <a:pt x="12449" y="2535"/>
                  </a:cubicBezTo>
                  <a:cubicBezTo>
                    <a:pt x="12426" y="2467"/>
                    <a:pt x="12369" y="2434"/>
                    <a:pt x="12310" y="2434"/>
                  </a:cubicBezTo>
                  <a:cubicBezTo>
                    <a:pt x="12251" y="2434"/>
                    <a:pt x="12188" y="2467"/>
                    <a:pt x="12154" y="2535"/>
                  </a:cubicBezTo>
                  <a:cubicBezTo>
                    <a:pt x="12041" y="2830"/>
                    <a:pt x="12086" y="3124"/>
                    <a:pt x="12132" y="3418"/>
                  </a:cubicBezTo>
                  <a:cubicBezTo>
                    <a:pt x="11656" y="3463"/>
                    <a:pt x="11204" y="3531"/>
                    <a:pt x="10751" y="3576"/>
                  </a:cubicBezTo>
                  <a:cubicBezTo>
                    <a:pt x="10706" y="3237"/>
                    <a:pt x="10683" y="2852"/>
                    <a:pt x="10593" y="2513"/>
                  </a:cubicBezTo>
                  <a:cubicBezTo>
                    <a:pt x="11724" y="2377"/>
                    <a:pt x="12879" y="2241"/>
                    <a:pt x="14010" y="2105"/>
                  </a:cubicBezTo>
                  <a:close/>
                  <a:moveTo>
                    <a:pt x="10366" y="2535"/>
                  </a:moveTo>
                  <a:cubicBezTo>
                    <a:pt x="10366" y="2897"/>
                    <a:pt x="10434" y="3260"/>
                    <a:pt x="10480" y="3599"/>
                  </a:cubicBezTo>
                  <a:cubicBezTo>
                    <a:pt x="10072" y="3644"/>
                    <a:pt x="9665" y="3690"/>
                    <a:pt x="9257" y="3735"/>
                  </a:cubicBezTo>
                  <a:cubicBezTo>
                    <a:pt x="9257" y="3395"/>
                    <a:pt x="9280" y="3033"/>
                    <a:pt x="9212" y="2694"/>
                  </a:cubicBezTo>
                  <a:cubicBezTo>
                    <a:pt x="9597" y="2649"/>
                    <a:pt x="9982" y="2581"/>
                    <a:pt x="10366" y="2535"/>
                  </a:cubicBezTo>
                  <a:close/>
                  <a:moveTo>
                    <a:pt x="8873" y="2716"/>
                  </a:moveTo>
                  <a:lnTo>
                    <a:pt x="8873" y="2716"/>
                  </a:lnTo>
                  <a:cubicBezTo>
                    <a:pt x="8805" y="3079"/>
                    <a:pt x="8827" y="3418"/>
                    <a:pt x="8850" y="3780"/>
                  </a:cubicBezTo>
                  <a:cubicBezTo>
                    <a:pt x="8399" y="3825"/>
                    <a:pt x="7970" y="3870"/>
                    <a:pt x="7518" y="3916"/>
                  </a:cubicBezTo>
                  <a:lnTo>
                    <a:pt x="7518" y="3916"/>
                  </a:lnTo>
                  <a:cubicBezTo>
                    <a:pt x="7525" y="3915"/>
                    <a:pt x="7537" y="3910"/>
                    <a:pt x="7537" y="3893"/>
                  </a:cubicBezTo>
                  <a:cubicBezTo>
                    <a:pt x="7605" y="3576"/>
                    <a:pt x="7741" y="3214"/>
                    <a:pt x="7741" y="2852"/>
                  </a:cubicBezTo>
                  <a:cubicBezTo>
                    <a:pt x="8126" y="2830"/>
                    <a:pt x="8488" y="2762"/>
                    <a:pt x="8873" y="2716"/>
                  </a:cubicBezTo>
                  <a:close/>
                  <a:moveTo>
                    <a:pt x="7356" y="2897"/>
                  </a:moveTo>
                  <a:lnTo>
                    <a:pt x="7356" y="2897"/>
                  </a:lnTo>
                  <a:cubicBezTo>
                    <a:pt x="7266" y="3214"/>
                    <a:pt x="7288" y="3554"/>
                    <a:pt x="7266" y="3871"/>
                  </a:cubicBezTo>
                  <a:cubicBezTo>
                    <a:pt x="7266" y="3893"/>
                    <a:pt x="7266" y="3916"/>
                    <a:pt x="7288" y="3939"/>
                  </a:cubicBezTo>
                  <a:cubicBezTo>
                    <a:pt x="7198" y="3939"/>
                    <a:pt x="7107" y="3961"/>
                    <a:pt x="7017" y="3961"/>
                  </a:cubicBezTo>
                  <a:cubicBezTo>
                    <a:pt x="6609" y="4006"/>
                    <a:pt x="6202" y="4029"/>
                    <a:pt x="5795" y="4052"/>
                  </a:cubicBezTo>
                  <a:cubicBezTo>
                    <a:pt x="5795" y="3984"/>
                    <a:pt x="5795" y="3939"/>
                    <a:pt x="5795" y="3871"/>
                  </a:cubicBezTo>
                  <a:cubicBezTo>
                    <a:pt x="5840" y="3667"/>
                    <a:pt x="5908" y="3486"/>
                    <a:pt x="5931" y="3282"/>
                  </a:cubicBezTo>
                  <a:cubicBezTo>
                    <a:pt x="5931" y="3188"/>
                    <a:pt x="5851" y="3134"/>
                    <a:pt x="5772" y="3134"/>
                  </a:cubicBezTo>
                  <a:cubicBezTo>
                    <a:pt x="5718" y="3134"/>
                    <a:pt x="5664" y="3159"/>
                    <a:pt x="5636" y="3214"/>
                  </a:cubicBezTo>
                  <a:cubicBezTo>
                    <a:pt x="5478" y="3463"/>
                    <a:pt x="5455" y="3780"/>
                    <a:pt x="5478" y="4074"/>
                  </a:cubicBezTo>
                  <a:cubicBezTo>
                    <a:pt x="5025" y="4120"/>
                    <a:pt x="4550" y="4142"/>
                    <a:pt x="4097" y="4165"/>
                  </a:cubicBezTo>
                  <a:cubicBezTo>
                    <a:pt x="4120" y="3916"/>
                    <a:pt x="4165" y="3644"/>
                    <a:pt x="4075" y="3395"/>
                  </a:cubicBezTo>
                  <a:cubicBezTo>
                    <a:pt x="4052" y="3339"/>
                    <a:pt x="4001" y="3311"/>
                    <a:pt x="3953" y="3311"/>
                  </a:cubicBezTo>
                  <a:cubicBezTo>
                    <a:pt x="3905" y="3311"/>
                    <a:pt x="3860" y="3339"/>
                    <a:pt x="3848" y="3395"/>
                  </a:cubicBezTo>
                  <a:cubicBezTo>
                    <a:pt x="3758" y="3644"/>
                    <a:pt x="3803" y="3939"/>
                    <a:pt x="3826" y="4188"/>
                  </a:cubicBezTo>
                  <a:cubicBezTo>
                    <a:pt x="3284" y="4233"/>
                    <a:pt x="2743" y="4278"/>
                    <a:pt x="2201" y="4323"/>
                  </a:cubicBezTo>
                  <a:lnTo>
                    <a:pt x="2201" y="4323"/>
                  </a:lnTo>
                  <a:cubicBezTo>
                    <a:pt x="2219" y="4320"/>
                    <a:pt x="2219" y="4299"/>
                    <a:pt x="2219" y="4278"/>
                  </a:cubicBezTo>
                  <a:cubicBezTo>
                    <a:pt x="2242" y="4120"/>
                    <a:pt x="2242" y="3961"/>
                    <a:pt x="2242" y="3803"/>
                  </a:cubicBezTo>
                  <a:cubicBezTo>
                    <a:pt x="2264" y="3667"/>
                    <a:pt x="2264" y="3531"/>
                    <a:pt x="2196" y="3395"/>
                  </a:cubicBezTo>
                  <a:cubicBezTo>
                    <a:pt x="3916" y="3260"/>
                    <a:pt x="5636" y="3101"/>
                    <a:pt x="7356" y="2897"/>
                  </a:cubicBezTo>
                  <a:close/>
                  <a:moveTo>
                    <a:pt x="2038" y="3418"/>
                  </a:moveTo>
                  <a:lnTo>
                    <a:pt x="2038" y="3418"/>
                  </a:lnTo>
                  <a:cubicBezTo>
                    <a:pt x="1970" y="3531"/>
                    <a:pt x="1970" y="3667"/>
                    <a:pt x="1993" y="3803"/>
                  </a:cubicBezTo>
                  <a:cubicBezTo>
                    <a:pt x="1993" y="3961"/>
                    <a:pt x="2015" y="4120"/>
                    <a:pt x="2015" y="4278"/>
                  </a:cubicBezTo>
                  <a:cubicBezTo>
                    <a:pt x="2015" y="4301"/>
                    <a:pt x="2038" y="4323"/>
                    <a:pt x="2038" y="4346"/>
                  </a:cubicBezTo>
                  <a:cubicBezTo>
                    <a:pt x="1608" y="4391"/>
                    <a:pt x="1178" y="4459"/>
                    <a:pt x="770" y="4527"/>
                  </a:cubicBezTo>
                  <a:cubicBezTo>
                    <a:pt x="816" y="4346"/>
                    <a:pt x="861" y="4165"/>
                    <a:pt x="884" y="3961"/>
                  </a:cubicBezTo>
                  <a:cubicBezTo>
                    <a:pt x="929" y="3803"/>
                    <a:pt x="951" y="3644"/>
                    <a:pt x="974" y="3486"/>
                  </a:cubicBezTo>
                  <a:cubicBezTo>
                    <a:pt x="1314" y="3463"/>
                    <a:pt x="1676" y="3441"/>
                    <a:pt x="2038" y="3418"/>
                  </a:cubicBezTo>
                  <a:close/>
                  <a:moveTo>
                    <a:pt x="27549" y="0"/>
                  </a:moveTo>
                  <a:cubicBezTo>
                    <a:pt x="27434" y="0"/>
                    <a:pt x="27311" y="95"/>
                    <a:pt x="27340" y="227"/>
                  </a:cubicBezTo>
                  <a:cubicBezTo>
                    <a:pt x="23946" y="408"/>
                    <a:pt x="20528" y="883"/>
                    <a:pt x="17133" y="1291"/>
                  </a:cubicBezTo>
                  <a:cubicBezTo>
                    <a:pt x="17111" y="1291"/>
                    <a:pt x="17065" y="1291"/>
                    <a:pt x="17043" y="1313"/>
                  </a:cubicBezTo>
                  <a:cubicBezTo>
                    <a:pt x="15979" y="1449"/>
                    <a:pt x="14893" y="1562"/>
                    <a:pt x="13806" y="1675"/>
                  </a:cubicBezTo>
                  <a:cubicBezTo>
                    <a:pt x="9529" y="2083"/>
                    <a:pt x="5184" y="2467"/>
                    <a:pt x="906" y="3124"/>
                  </a:cubicBezTo>
                  <a:cubicBezTo>
                    <a:pt x="854" y="3072"/>
                    <a:pt x="779" y="3044"/>
                    <a:pt x="706" y="3044"/>
                  </a:cubicBezTo>
                  <a:cubicBezTo>
                    <a:pt x="619" y="3044"/>
                    <a:pt x="536" y="3083"/>
                    <a:pt x="499" y="3169"/>
                  </a:cubicBezTo>
                  <a:cubicBezTo>
                    <a:pt x="499" y="3169"/>
                    <a:pt x="499" y="3192"/>
                    <a:pt x="499" y="3192"/>
                  </a:cubicBezTo>
                  <a:cubicBezTo>
                    <a:pt x="386" y="3237"/>
                    <a:pt x="363" y="3350"/>
                    <a:pt x="431" y="3441"/>
                  </a:cubicBezTo>
                  <a:cubicBezTo>
                    <a:pt x="386" y="3599"/>
                    <a:pt x="386" y="3735"/>
                    <a:pt x="386" y="3893"/>
                  </a:cubicBezTo>
                  <a:cubicBezTo>
                    <a:pt x="363" y="4120"/>
                    <a:pt x="363" y="4369"/>
                    <a:pt x="363" y="4595"/>
                  </a:cubicBezTo>
                  <a:cubicBezTo>
                    <a:pt x="273" y="4618"/>
                    <a:pt x="182" y="4640"/>
                    <a:pt x="91" y="4663"/>
                  </a:cubicBezTo>
                  <a:cubicBezTo>
                    <a:pt x="1" y="4685"/>
                    <a:pt x="24" y="4799"/>
                    <a:pt x="114" y="4821"/>
                  </a:cubicBezTo>
                  <a:cubicBezTo>
                    <a:pt x="227" y="4844"/>
                    <a:pt x="340" y="4844"/>
                    <a:pt x="454" y="4844"/>
                  </a:cubicBezTo>
                  <a:cubicBezTo>
                    <a:pt x="480" y="4870"/>
                    <a:pt x="514" y="4881"/>
                    <a:pt x="547" y="4881"/>
                  </a:cubicBezTo>
                  <a:cubicBezTo>
                    <a:pt x="571" y="4881"/>
                    <a:pt x="593" y="4876"/>
                    <a:pt x="612" y="4866"/>
                  </a:cubicBezTo>
                  <a:cubicBezTo>
                    <a:pt x="1046" y="4902"/>
                    <a:pt x="1483" y="4918"/>
                    <a:pt x="1922" y="4918"/>
                  </a:cubicBezTo>
                  <a:cubicBezTo>
                    <a:pt x="3154" y="4918"/>
                    <a:pt x="4401" y="4796"/>
                    <a:pt x="5636" y="4663"/>
                  </a:cubicBezTo>
                  <a:lnTo>
                    <a:pt x="5704" y="4663"/>
                  </a:lnTo>
                  <a:cubicBezTo>
                    <a:pt x="6247" y="4595"/>
                    <a:pt x="6768" y="4550"/>
                    <a:pt x="7288" y="4504"/>
                  </a:cubicBezTo>
                  <a:cubicBezTo>
                    <a:pt x="9687" y="4278"/>
                    <a:pt x="12086" y="4006"/>
                    <a:pt x="14463" y="3758"/>
                  </a:cubicBezTo>
                  <a:cubicBezTo>
                    <a:pt x="19329" y="3192"/>
                    <a:pt x="24172" y="2558"/>
                    <a:pt x="29015" y="2015"/>
                  </a:cubicBezTo>
                  <a:cubicBezTo>
                    <a:pt x="29295" y="1972"/>
                    <a:pt x="29309" y="1559"/>
                    <a:pt x="29055" y="1559"/>
                  </a:cubicBezTo>
                  <a:cubicBezTo>
                    <a:pt x="29042" y="1559"/>
                    <a:pt x="29029" y="1560"/>
                    <a:pt x="29015" y="1562"/>
                  </a:cubicBezTo>
                  <a:cubicBezTo>
                    <a:pt x="28857" y="1562"/>
                    <a:pt x="28698" y="1585"/>
                    <a:pt x="28563" y="1607"/>
                  </a:cubicBezTo>
                  <a:cubicBezTo>
                    <a:pt x="28653" y="1494"/>
                    <a:pt x="28676" y="1336"/>
                    <a:pt x="28517" y="1200"/>
                  </a:cubicBezTo>
                  <a:cubicBezTo>
                    <a:pt x="28200" y="883"/>
                    <a:pt x="27929" y="521"/>
                    <a:pt x="27702" y="91"/>
                  </a:cubicBezTo>
                  <a:cubicBezTo>
                    <a:pt x="27671" y="28"/>
                    <a:pt x="27611" y="0"/>
                    <a:pt x="2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925;p33"/>
            <p:cNvSpPr/>
            <p:nvPr/>
          </p:nvSpPr>
          <p:spPr>
            <a:xfrm>
              <a:off x="1843066" y="4188287"/>
              <a:ext cx="112467" cy="101579"/>
            </a:xfrm>
            <a:custGeom>
              <a:avLst/>
              <a:gdLst/>
              <a:ahLst/>
              <a:cxnLst/>
              <a:rect l="l" t="t" r="r" b="b"/>
              <a:pathLst>
                <a:path w="7334" h="6624" extrusionOk="0">
                  <a:moveTo>
                    <a:pt x="4686" y="567"/>
                  </a:moveTo>
                  <a:cubicBezTo>
                    <a:pt x="4799" y="748"/>
                    <a:pt x="4889" y="906"/>
                    <a:pt x="4957" y="1087"/>
                  </a:cubicBezTo>
                  <a:cubicBezTo>
                    <a:pt x="4572" y="1110"/>
                    <a:pt x="4188" y="1178"/>
                    <a:pt x="3780" y="1245"/>
                  </a:cubicBezTo>
                  <a:cubicBezTo>
                    <a:pt x="3712" y="1110"/>
                    <a:pt x="3645" y="951"/>
                    <a:pt x="3577" y="815"/>
                  </a:cubicBezTo>
                  <a:cubicBezTo>
                    <a:pt x="3961" y="748"/>
                    <a:pt x="4323" y="657"/>
                    <a:pt x="4686" y="567"/>
                  </a:cubicBezTo>
                  <a:close/>
                  <a:moveTo>
                    <a:pt x="3350" y="838"/>
                  </a:moveTo>
                  <a:cubicBezTo>
                    <a:pt x="3418" y="997"/>
                    <a:pt x="3463" y="1155"/>
                    <a:pt x="3531" y="1313"/>
                  </a:cubicBezTo>
                  <a:cubicBezTo>
                    <a:pt x="3328" y="1359"/>
                    <a:pt x="3124" y="1404"/>
                    <a:pt x="2898" y="1449"/>
                  </a:cubicBezTo>
                  <a:cubicBezTo>
                    <a:pt x="2852" y="1268"/>
                    <a:pt x="2785" y="1110"/>
                    <a:pt x="2739" y="929"/>
                  </a:cubicBezTo>
                  <a:cubicBezTo>
                    <a:pt x="2943" y="906"/>
                    <a:pt x="3147" y="883"/>
                    <a:pt x="3350" y="838"/>
                  </a:cubicBezTo>
                  <a:close/>
                  <a:moveTo>
                    <a:pt x="2445" y="974"/>
                  </a:moveTo>
                  <a:cubicBezTo>
                    <a:pt x="2490" y="1155"/>
                    <a:pt x="2558" y="1336"/>
                    <a:pt x="2603" y="1517"/>
                  </a:cubicBezTo>
                  <a:cubicBezTo>
                    <a:pt x="2219" y="1608"/>
                    <a:pt x="1857" y="1698"/>
                    <a:pt x="1472" y="1811"/>
                  </a:cubicBezTo>
                  <a:cubicBezTo>
                    <a:pt x="1404" y="1562"/>
                    <a:pt x="1336" y="1336"/>
                    <a:pt x="1268" y="1087"/>
                  </a:cubicBezTo>
                  <a:cubicBezTo>
                    <a:pt x="1653" y="1042"/>
                    <a:pt x="2060" y="1019"/>
                    <a:pt x="2445" y="974"/>
                  </a:cubicBezTo>
                  <a:close/>
                  <a:moveTo>
                    <a:pt x="1042" y="1087"/>
                  </a:moveTo>
                  <a:cubicBezTo>
                    <a:pt x="1087" y="1359"/>
                    <a:pt x="1132" y="1608"/>
                    <a:pt x="1200" y="1879"/>
                  </a:cubicBezTo>
                  <a:cubicBezTo>
                    <a:pt x="1019" y="1924"/>
                    <a:pt x="861" y="1947"/>
                    <a:pt x="680" y="1992"/>
                  </a:cubicBezTo>
                  <a:cubicBezTo>
                    <a:pt x="567" y="1653"/>
                    <a:pt x="521" y="1359"/>
                    <a:pt x="634" y="1155"/>
                  </a:cubicBezTo>
                  <a:cubicBezTo>
                    <a:pt x="634" y="1132"/>
                    <a:pt x="634" y="1132"/>
                    <a:pt x="634" y="1110"/>
                  </a:cubicBezTo>
                  <a:lnTo>
                    <a:pt x="657" y="1110"/>
                  </a:lnTo>
                  <a:cubicBezTo>
                    <a:pt x="793" y="1110"/>
                    <a:pt x="929" y="1110"/>
                    <a:pt x="1042" y="1087"/>
                  </a:cubicBezTo>
                  <a:close/>
                  <a:moveTo>
                    <a:pt x="5138" y="1404"/>
                  </a:moveTo>
                  <a:cubicBezTo>
                    <a:pt x="5184" y="1540"/>
                    <a:pt x="5229" y="1653"/>
                    <a:pt x="5297" y="1789"/>
                  </a:cubicBezTo>
                  <a:cubicBezTo>
                    <a:pt x="4912" y="1834"/>
                    <a:pt x="4527" y="1924"/>
                    <a:pt x="4142" y="2038"/>
                  </a:cubicBezTo>
                  <a:cubicBezTo>
                    <a:pt x="4097" y="1924"/>
                    <a:pt x="4052" y="1811"/>
                    <a:pt x="3984" y="1698"/>
                  </a:cubicBezTo>
                  <a:cubicBezTo>
                    <a:pt x="4369" y="1608"/>
                    <a:pt x="4754" y="1517"/>
                    <a:pt x="5138" y="1404"/>
                  </a:cubicBezTo>
                  <a:close/>
                  <a:moveTo>
                    <a:pt x="3690" y="1766"/>
                  </a:moveTo>
                  <a:cubicBezTo>
                    <a:pt x="3735" y="1879"/>
                    <a:pt x="3780" y="1992"/>
                    <a:pt x="3826" y="2128"/>
                  </a:cubicBezTo>
                  <a:cubicBezTo>
                    <a:pt x="3622" y="2173"/>
                    <a:pt x="3418" y="2241"/>
                    <a:pt x="3215" y="2309"/>
                  </a:cubicBezTo>
                  <a:cubicBezTo>
                    <a:pt x="3147" y="2173"/>
                    <a:pt x="3101" y="2015"/>
                    <a:pt x="3056" y="1857"/>
                  </a:cubicBezTo>
                  <a:cubicBezTo>
                    <a:pt x="3282" y="1834"/>
                    <a:pt x="3486" y="1789"/>
                    <a:pt x="3690" y="1766"/>
                  </a:cubicBezTo>
                  <a:close/>
                  <a:moveTo>
                    <a:pt x="2717" y="1924"/>
                  </a:moveTo>
                  <a:cubicBezTo>
                    <a:pt x="2762" y="2083"/>
                    <a:pt x="2807" y="2264"/>
                    <a:pt x="2852" y="2422"/>
                  </a:cubicBezTo>
                  <a:cubicBezTo>
                    <a:pt x="2513" y="2558"/>
                    <a:pt x="2151" y="2671"/>
                    <a:pt x="1811" y="2784"/>
                  </a:cubicBezTo>
                  <a:cubicBezTo>
                    <a:pt x="1721" y="2558"/>
                    <a:pt x="1653" y="2309"/>
                    <a:pt x="1562" y="2083"/>
                  </a:cubicBezTo>
                  <a:cubicBezTo>
                    <a:pt x="1947" y="2015"/>
                    <a:pt x="2332" y="1970"/>
                    <a:pt x="2717" y="1924"/>
                  </a:cubicBezTo>
                  <a:close/>
                  <a:moveTo>
                    <a:pt x="1246" y="2105"/>
                  </a:moveTo>
                  <a:cubicBezTo>
                    <a:pt x="1313" y="2377"/>
                    <a:pt x="1381" y="2649"/>
                    <a:pt x="1449" y="2920"/>
                  </a:cubicBezTo>
                  <a:cubicBezTo>
                    <a:pt x="1336" y="2965"/>
                    <a:pt x="1246" y="2988"/>
                    <a:pt x="1132" y="3033"/>
                  </a:cubicBezTo>
                  <a:cubicBezTo>
                    <a:pt x="997" y="2762"/>
                    <a:pt x="861" y="2468"/>
                    <a:pt x="748" y="2196"/>
                  </a:cubicBezTo>
                  <a:cubicBezTo>
                    <a:pt x="906" y="2151"/>
                    <a:pt x="1064" y="2128"/>
                    <a:pt x="1246" y="2105"/>
                  </a:cubicBezTo>
                  <a:close/>
                  <a:moveTo>
                    <a:pt x="5365" y="1992"/>
                  </a:moveTo>
                  <a:cubicBezTo>
                    <a:pt x="5478" y="2287"/>
                    <a:pt x="5591" y="2558"/>
                    <a:pt x="5704" y="2830"/>
                  </a:cubicBezTo>
                  <a:lnTo>
                    <a:pt x="5704" y="2852"/>
                  </a:lnTo>
                  <a:cubicBezTo>
                    <a:pt x="5704" y="2852"/>
                    <a:pt x="5704" y="2875"/>
                    <a:pt x="5704" y="2875"/>
                  </a:cubicBezTo>
                  <a:cubicBezTo>
                    <a:pt x="5365" y="2965"/>
                    <a:pt x="5025" y="3079"/>
                    <a:pt x="4663" y="3192"/>
                  </a:cubicBezTo>
                  <a:cubicBezTo>
                    <a:pt x="4550" y="2920"/>
                    <a:pt x="4437" y="2671"/>
                    <a:pt x="4323" y="2400"/>
                  </a:cubicBezTo>
                  <a:cubicBezTo>
                    <a:pt x="4686" y="2287"/>
                    <a:pt x="5025" y="2151"/>
                    <a:pt x="5365" y="1992"/>
                  </a:cubicBezTo>
                  <a:close/>
                  <a:moveTo>
                    <a:pt x="4007" y="2513"/>
                  </a:moveTo>
                  <a:cubicBezTo>
                    <a:pt x="4097" y="2784"/>
                    <a:pt x="4210" y="3056"/>
                    <a:pt x="4323" y="3305"/>
                  </a:cubicBezTo>
                  <a:cubicBezTo>
                    <a:pt x="4097" y="3373"/>
                    <a:pt x="3871" y="3463"/>
                    <a:pt x="3667" y="3531"/>
                  </a:cubicBezTo>
                  <a:cubicBezTo>
                    <a:pt x="3554" y="3260"/>
                    <a:pt x="3463" y="2988"/>
                    <a:pt x="3350" y="2694"/>
                  </a:cubicBezTo>
                  <a:cubicBezTo>
                    <a:pt x="3577" y="2649"/>
                    <a:pt x="3780" y="2581"/>
                    <a:pt x="4007" y="2513"/>
                  </a:cubicBezTo>
                  <a:close/>
                  <a:moveTo>
                    <a:pt x="2966" y="2807"/>
                  </a:moveTo>
                  <a:cubicBezTo>
                    <a:pt x="3056" y="3101"/>
                    <a:pt x="3169" y="3396"/>
                    <a:pt x="3260" y="3690"/>
                  </a:cubicBezTo>
                  <a:cubicBezTo>
                    <a:pt x="2943" y="3803"/>
                    <a:pt x="2626" y="3916"/>
                    <a:pt x="2309" y="4029"/>
                  </a:cubicBezTo>
                  <a:cubicBezTo>
                    <a:pt x="2173" y="3712"/>
                    <a:pt x="2038" y="3396"/>
                    <a:pt x="1925" y="3056"/>
                  </a:cubicBezTo>
                  <a:cubicBezTo>
                    <a:pt x="2264" y="2988"/>
                    <a:pt x="2626" y="2898"/>
                    <a:pt x="2966" y="2807"/>
                  </a:cubicBezTo>
                  <a:close/>
                  <a:moveTo>
                    <a:pt x="5795" y="3124"/>
                  </a:moveTo>
                  <a:cubicBezTo>
                    <a:pt x="5908" y="3396"/>
                    <a:pt x="5998" y="3690"/>
                    <a:pt x="6134" y="3961"/>
                  </a:cubicBezTo>
                  <a:cubicBezTo>
                    <a:pt x="5795" y="4007"/>
                    <a:pt x="5455" y="4074"/>
                    <a:pt x="5138" y="4188"/>
                  </a:cubicBezTo>
                  <a:cubicBezTo>
                    <a:pt x="5025" y="3961"/>
                    <a:pt x="4935" y="3735"/>
                    <a:pt x="4821" y="3509"/>
                  </a:cubicBezTo>
                  <a:cubicBezTo>
                    <a:pt x="5138" y="3396"/>
                    <a:pt x="5478" y="3260"/>
                    <a:pt x="5795" y="3124"/>
                  </a:cubicBezTo>
                  <a:close/>
                  <a:moveTo>
                    <a:pt x="1517" y="3147"/>
                  </a:moveTo>
                  <a:cubicBezTo>
                    <a:pt x="1630" y="3509"/>
                    <a:pt x="1743" y="3848"/>
                    <a:pt x="1902" y="4188"/>
                  </a:cubicBezTo>
                  <a:cubicBezTo>
                    <a:pt x="1811" y="4210"/>
                    <a:pt x="1743" y="4256"/>
                    <a:pt x="1653" y="4278"/>
                  </a:cubicBezTo>
                  <a:cubicBezTo>
                    <a:pt x="1562" y="4029"/>
                    <a:pt x="1472" y="3803"/>
                    <a:pt x="1381" y="3554"/>
                  </a:cubicBezTo>
                  <a:cubicBezTo>
                    <a:pt x="1359" y="3463"/>
                    <a:pt x="1291" y="3350"/>
                    <a:pt x="1223" y="3237"/>
                  </a:cubicBezTo>
                  <a:cubicBezTo>
                    <a:pt x="1336" y="3192"/>
                    <a:pt x="1427" y="3169"/>
                    <a:pt x="1517" y="3147"/>
                  </a:cubicBezTo>
                  <a:close/>
                  <a:moveTo>
                    <a:pt x="4459" y="3622"/>
                  </a:moveTo>
                  <a:cubicBezTo>
                    <a:pt x="4550" y="3848"/>
                    <a:pt x="4640" y="4097"/>
                    <a:pt x="4754" y="4323"/>
                  </a:cubicBezTo>
                  <a:cubicBezTo>
                    <a:pt x="4505" y="4391"/>
                    <a:pt x="4278" y="4482"/>
                    <a:pt x="4029" y="4572"/>
                  </a:cubicBezTo>
                  <a:cubicBezTo>
                    <a:pt x="3939" y="4323"/>
                    <a:pt x="3848" y="4097"/>
                    <a:pt x="3780" y="3848"/>
                  </a:cubicBezTo>
                  <a:cubicBezTo>
                    <a:pt x="4007" y="3780"/>
                    <a:pt x="4233" y="3712"/>
                    <a:pt x="4459" y="3622"/>
                  </a:cubicBezTo>
                  <a:close/>
                  <a:moveTo>
                    <a:pt x="3373" y="3984"/>
                  </a:moveTo>
                  <a:cubicBezTo>
                    <a:pt x="3463" y="4210"/>
                    <a:pt x="3554" y="4459"/>
                    <a:pt x="3667" y="4708"/>
                  </a:cubicBezTo>
                  <a:cubicBezTo>
                    <a:pt x="3350" y="4799"/>
                    <a:pt x="3056" y="4912"/>
                    <a:pt x="2739" y="5025"/>
                  </a:cubicBezTo>
                  <a:cubicBezTo>
                    <a:pt x="2626" y="4776"/>
                    <a:pt x="2513" y="4527"/>
                    <a:pt x="2400" y="4256"/>
                  </a:cubicBezTo>
                  <a:cubicBezTo>
                    <a:pt x="2739" y="4165"/>
                    <a:pt x="3056" y="4074"/>
                    <a:pt x="3373" y="3984"/>
                  </a:cubicBezTo>
                  <a:close/>
                  <a:moveTo>
                    <a:pt x="6270" y="4210"/>
                  </a:moveTo>
                  <a:cubicBezTo>
                    <a:pt x="6428" y="4459"/>
                    <a:pt x="6587" y="4708"/>
                    <a:pt x="6813" y="4889"/>
                  </a:cubicBezTo>
                  <a:cubicBezTo>
                    <a:pt x="6406" y="5025"/>
                    <a:pt x="6021" y="5138"/>
                    <a:pt x="5636" y="5251"/>
                  </a:cubicBezTo>
                  <a:cubicBezTo>
                    <a:pt x="5523" y="5048"/>
                    <a:pt x="5432" y="4821"/>
                    <a:pt x="5342" y="4618"/>
                  </a:cubicBezTo>
                  <a:cubicBezTo>
                    <a:pt x="5659" y="4504"/>
                    <a:pt x="5976" y="4369"/>
                    <a:pt x="6270" y="4210"/>
                  </a:cubicBezTo>
                  <a:close/>
                  <a:moveTo>
                    <a:pt x="1970" y="4391"/>
                  </a:moveTo>
                  <a:cubicBezTo>
                    <a:pt x="2083" y="4640"/>
                    <a:pt x="2219" y="4912"/>
                    <a:pt x="2332" y="5161"/>
                  </a:cubicBezTo>
                  <a:cubicBezTo>
                    <a:pt x="2309" y="5161"/>
                    <a:pt x="2264" y="5183"/>
                    <a:pt x="2241" y="5206"/>
                  </a:cubicBezTo>
                  <a:cubicBezTo>
                    <a:pt x="2196" y="5229"/>
                    <a:pt x="2128" y="5297"/>
                    <a:pt x="2060" y="5364"/>
                  </a:cubicBezTo>
                  <a:cubicBezTo>
                    <a:pt x="1947" y="5070"/>
                    <a:pt x="1834" y="4753"/>
                    <a:pt x="1721" y="4459"/>
                  </a:cubicBezTo>
                  <a:cubicBezTo>
                    <a:pt x="1811" y="4437"/>
                    <a:pt x="1902" y="4414"/>
                    <a:pt x="1970" y="4391"/>
                  </a:cubicBezTo>
                  <a:close/>
                  <a:moveTo>
                    <a:pt x="4980" y="4753"/>
                  </a:moveTo>
                  <a:cubicBezTo>
                    <a:pt x="5070" y="4957"/>
                    <a:pt x="5161" y="5161"/>
                    <a:pt x="5251" y="5342"/>
                  </a:cubicBezTo>
                  <a:cubicBezTo>
                    <a:pt x="4957" y="5432"/>
                    <a:pt x="4663" y="5500"/>
                    <a:pt x="4391" y="5568"/>
                  </a:cubicBezTo>
                  <a:cubicBezTo>
                    <a:pt x="4323" y="5387"/>
                    <a:pt x="4256" y="5183"/>
                    <a:pt x="4188" y="5002"/>
                  </a:cubicBezTo>
                  <a:cubicBezTo>
                    <a:pt x="4437" y="4934"/>
                    <a:pt x="4708" y="4844"/>
                    <a:pt x="4980" y="4753"/>
                  </a:cubicBezTo>
                  <a:close/>
                  <a:moveTo>
                    <a:pt x="3848" y="5116"/>
                  </a:moveTo>
                  <a:cubicBezTo>
                    <a:pt x="3939" y="5297"/>
                    <a:pt x="4007" y="5455"/>
                    <a:pt x="4097" y="5636"/>
                  </a:cubicBezTo>
                  <a:cubicBezTo>
                    <a:pt x="3780" y="5704"/>
                    <a:pt x="3486" y="5772"/>
                    <a:pt x="3169" y="5840"/>
                  </a:cubicBezTo>
                  <a:cubicBezTo>
                    <a:pt x="3079" y="5704"/>
                    <a:pt x="3011" y="5546"/>
                    <a:pt x="2943" y="5410"/>
                  </a:cubicBezTo>
                  <a:cubicBezTo>
                    <a:pt x="3237" y="5319"/>
                    <a:pt x="3554" y="5206"/>
                    <a:pt x="3848" y="5116"/>
                  </a:cubicBezTo>
                  <a:close/>
                  <a:moveTo>
                    <a:pt x="2536" y="5523"/>
                  </a:moveTo>
                  <a:cubicBezTo>
                    <a:pt x="2626" y="5659"/>
                    <a:pt x="2694" y="5795"/>
                    <a:pt x="2785" y="5930"/>
                  </a:cubicBezTo>
                  <a:cubicBezTo>
                    <a:pt x="2626" y="5953"/>
                    <a:pt x="2468" y="5998"/>
                    <a:pt x="2309" y="6021"/>
                  </a:cubicBezTo>
                  <a:cubicBezTo>
                    <a:pt x="2309" y="5998"/>
                    <a:pt x="2287" y="5976"/>
                    <a:pt x="2287" y="5930"/>
                  </a:cubicBezTo>
                  <a:cubicBezTo>
                    <a:pt x="2241" y="5795"/>
                    <a:pt x="2173" y="5659"/>
                    <a:pt x="2128" y="5523"/>
                  </a:cubicBezTo>
                  <a:close/>
                  <a:moveTo>
                    <a:pt x="4754" y="1"/>
                  </a:moveTo>
                  <a:cubicBezTo>
                    <a:pt x="3396" y="69"/>
                    <a:pt x="1925" y="363"/>
                    <a:pt x="589" y="702"/>
                  </a:cubicBezTo>
                  <a:cubicBezTo>
                    <a:pt x="453" y="748"/>
                    <a:pt x="431" y="883"/>
                    <a:pt x="453" y="974"/>
                  </a:cubicBezTo>
                  <a:cubicBezTo>
                    <a:pt x="431" y="997"/>
                    <a:pt x="431" y="997"/>
                    <a:pt x="408" y="1019"/>
                  </a:cubicBezTo>
                  <a:cubicBezTo>
                    <a:pt x="1" y="1585"/>
                    <a:pt x="363" y="2264"/>
                    <a:pt x="567" y="2852"/>
                  </a:cubicBezTo>
                  <a:cubicBezTo>
                    <a:pt x="589" y="2965"/>
                    <a:pt x="634" y="3079"/>
                    <a:pt x="680" y="3192"/>
                  </a:cubicBezTo>
                  <a:lnTo>
                    <a:pt x="657" y="3192"/>
                  </a:lnTo>
                  <a:cubicBezTo>
                    <a:pt x="551" y="3234"/>
                    <a:pt x="584" y="3375"/>
                    <a:pt x="681" y="3375"/>
                  </a:cubicBezTo>
                  <a:cubicBezTo>
                    <a:pt x="688" y="3375"/>
                    <a:pt x="695" y="3374"/>
                    <a:pt x="702" y="3373"/>
                  </a:cubicBezTo>
                  <a:lnTo>
                    <a:pt x="725" y="3373"/>
                  </a:lnTo>
                  <a:cubicBezTo>
                    <a:pt x="1042" y="4278"/>
                    <a:pt x="1381" y="5183"/>
                    <a:pt x="1721" y="6089"/>
                  </a:cubicBezTo>
                  <a:cubicBezTo>
                    <a:pt x="1778" y="6242"/>
                    <a:pt x="1884" y="6298"/>
                    <a:pt x="1998" y="6298"/>
                  </a:cubicBezTo>
                  <a:cubicBezTo>
                    <a:pt x="2018" y="6298"/>
                    <a:pt x="2039" y="6296"/>
                    <a:pt x="2060" y="6292"/>
                  </a:cubicBezTo>
                  <a:cubicBezTo>
                    <a:pt x="2083" y="6338"/>
                    <a:pt x="2151" y="6383"/>
                    <a:pt x="2219" y="6383"/>
                  </a:cubicBezTo>
                  <a:cubicBezTo>
                    <a:pt x="2490" y="6383"/>
                    <a:pt x="2785" y="6383"/>
                    <a:pt x="3056" y="6360"/>
                  </a:cubicBezTo>
                  <a:cubicBezTo>
                    <a:pt x="3101" y="6428"/>
                    <a:pt x="3147" y="6496"/>
                    <a:pt x="3215" y="6564"/>
                  </a:cubicBezTo>
                  <a:cubicBezTo>
                    <a:pt x="3242" y="6606"/>
                    <a:pt x="3283" y="6624"/>
                    <a:pt x="3323" y="6624"/>
                  </a:cubicBezTo>
                  <a:cubicBezTo>
                    <a:pt x="3414" y="6624"/>
                    <a:pt x="3504" y="6531"/>
                    <a:pt x="3441" y="6406"/>
                  </a:cubicBezTo>
                  <a:lnTo>
                    <a:pt x="3418" y="6315"/>
                  </a:lnTo>
                  <a:cubicBezTo>
                    <a:pt x="4618" y="6202"/>
                    <a:pt x="5817" y="5930"/>
                    <a:pt x="6971" y="5546"/>
                  </a:cubicBezTo>
                  <a:cubicBezTo>
                    <a:pt x="7243" y="5455"/>
                    <a:pt x="7266" y="5161"/>
                    <a:pt x="7130" y="4980"/>
                  </a:cubicBezTo>
                  <a:cubicBezTo>
                    <a:pt x="7243" y="4957"/>
                    <a:pt x="7334" y="4867"/>
                    <a:pt x="7266" y="4708"/>
                  </a:cubicBezTo>
                  <a:cubicBezTo>
                    <a:pt x="6881" y="3803"/>
                    <a:pt x="6406" y="2920"/>
                    <a:pt x="5998" y="2015"/>
                  </a:cubicBezTo>
                  <a:cubicBezTo>
                    <a:pt x="5885" y="1743"/>
                    <a:pt x="5749" y="1472"/>
                    <a:pt x="5591" y="1223"/>
                  </a:cubicBezTo>
                  <a:cubicBezTo>
                    <a:pt x="5636" y="1155"/>
                    <a:pt x="5591" y="1042"/>
                    <a:pt x="5478" y="1042"/>
                  </a:cubicBezTo>
                  <a:cubicBezTo>
                    <a:pt x="5319" y="838"/>
                    <a:pt x="5161" y="634"/>
                    <a:pt x="4980" y="453"/>
                  </a:cubicBezTo>
                  <a:cubicBezTo>
                    <a:pt x="5093" y="272"/>
                    <a:pt x="5002" y="1"/>
                    <a:pt x="4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926;p33"/>
            <p:cNvSpPr/>
            <p:nvPr/>
          </p:nvSpPr>
          <p:spPr>
            <a:xfrm>
              <a:off x="1839248" y="4288233"/>
              <a:ext cx="368" cy="1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3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927;p33"/>
            <p:cNvSpPr/>
            <p:nvPr/>
          </p:nvSpPr>
          <p:spPr>
            <a:xfrm>
              <a:off x="1756308" y="4203529"/>
              <a:ext cx="89909" cy="88222"/>
            </a:xfrm>
            <a:custGeom>
              <a:avLst/>
              <a:gdLst/>
              <a:ahLst/>
              <a:cxnLst/>
              <a:rect l="l" t="t" r="r" b="b"/>
              <a:pathLst>
                <a:path w="5863" h="5753" extrusionOk="0">
                  <a:moveTo>
                    <a:pt x="4324" y="455"/>
                  </a:moveTo>
                  <a:cubicBezTo>
                    <a:pt x="4346" y="772"/>
                    <a:pt x="4414" y="1089"/>
                    <a:pt x="4459" y="1383"/>
                  </a:cubicBezTo>
                  <a:cubicBezTo>
                    <a:pt x="4052" y="1451"/>
                    <a:pt x="3667" y="1541"/>
                    <a:pt x="3260" y="1632"/>
                  </a:cubicBezTo>
                  <a:cubicBezTo>
                    <a:pt x="3169" y="1338"/>
                    <a:pt x="3101" y="1066"/>
                    <a:pt x="2988" y="795"/>
                  </a:cubicBezTo>
                  <a:cubicBezTo>
                    <a:pt x="3441" y="727"/>
                    <a:pt x="3893" y="636"/>
                    <a:pt x="4301" y="455"/>
                  </a:cubicBezTo>
                  <a:close/>
                  <a:moveTo>
                    <a:pt x="2830" y="817"/>
                  </a:moveTo>
                  <a:cubicBezTo>
                    <a:pt x="2852" y="1111"/>
                    <a:pt x="2875" y="1406"/>
                    <a:pt x="2898" y="1700"/>
                  </a:cubicBezTo>
                  <a:cubicBezTo>
                    <a:pt x="2649" y="1768"/>
                    <a:pt x="2422" y="1836"/>
                    <a:pt x="2173" y="1881"/>
                  </a:cubicBezTo>
                  <a:cubicBezTo>
                    <a:pt x="2083" y="1564"/>
                    <a:pt x="2015" y="1247"/>
                    <a:pt x="1902" y="930"/>
                  </a:cubicBezTo>
                  <a:cubicBezTo>
                    <a:pt x="2015" y="908"/>
                    <a:pt x="2106" y="908"/>
                    <a:pt x="2219" y="885"/>
                  </a:cubicBezTo>
                  <a:cubicBezTo>
                    <a:pt x="2422" y="863"/>
                    <a:pt x="2626" y="840"/>
                    <a:pt x="2830" y="817"/>
                  </a:cubicBezTo>
                  <a:close/>
                  <a:moveTo>
                    <a:pt x="4527" y="1723"/>
                  </a:moveTo>
                  <a:cubicBezTo>
                    <a:pt x="4549" y="1896"/>
                    <a:pt x="4591" y="2070"/>
                    <a:pt x="4615" y="2243"/>
                  </a:cubicBezTo>
                  <a:lnTo>
                    <a:pt x="4595" y="2243"/>
                  </a:lnTo>
                  <a:cubicBezTo>
                    <a:pt x="4210" y="2311"/>
                    <a:pt x="3871" y="2424"/>
                    <a:pt x="3509" y="2537"/>
                  </a:cubicBezTo>
                  <a:cubicBezTo>
                    <a:pt x="3463" y="2356"/>
                    <a:pt x="3418" y="2175"/>
                    <a:pt x="3350" y="1994"/>
                  </a:cubicBezTo>
                  <a:cubicBezTo>
                    <a:pt x="3758" y="1904"/>
                    <a:pt x="4142" y="1813"/>
                    <a:pt x="4527" y="1723"/>
                  </a:cubicBezTo>
                  <a:close/>
                  <a:moveTo>
                    <a:pt x="2966" y="2062"/>
                  </a:moveTo>
                  <a:cubicBezTo>
                    <a:pt x="2988" y="2243"/>
                    <a:pt x="3033" y="2447"/>
                    <a:pt x="3079" y="2628"/>
                  </a:cubicBezTo>
                  <a:cubicBezTo>
                    <a:pt x="3056" y="2650"/>
                    <a:pt x="3056" y="2650"/>
                    <a:pt x="3033" y="2650"/>
                  </a:cubicBezTo>
                  <a:cubicBezTo>
                    <a:pt x="2807" y="2696"/>
                    <a:pt x="2603" y="2718"/>
                    <a:pt x="2400" y="2741"/>
                  </a:cubicBezTo>
                  <a:cubicBezTo>
                    <a:pt x="2332" y="2560"/>
                    <a:pt x="2287" y="2379"/>
                    <a:pt x="2241" y="2175"/>
                  </a:cubicBezTo>
                  <a:cubicBezTo>
                    <a:pt x="2490" y="2153"/>
                    <a:pt x="2717" y="2107"/>
                    <a:pt x="2966" y="2062"/>
                  </a:cubicBezTo>
                  <a:close/>
                  <a:moveTo>
                    <a:pt x="1743" y="953"/>
                  </a:moveTo>
                  <a:lnTo>
                    <a:pt x="1743" y="953"/>
                  </a:lnTo>
                  <a:cubicBezTo>
                    <a:pt x="1721" y="1293"/>
                    <a:pt x="1743" y="1632"/>
                    <a:pt x="1811" y="1971"/>
                  </a:cubicBezTo>
                  <a:cubicBezTo>
                    <a:pt x="1608" y="2039"/>
                    <a:pt x="1404" y="2085"/>
                    <a:pt x="1200" y="2130"/>
                  </a:cubicBezTo>
                  <a:cubicBezTo>
                    <a:pt x="1049" y="2173"/>
                    <a:pt x="1104" y="2380"/>
                    <a:pt x="1246" y="2380"/>
                  </a:cubicBezTo>
                  <a:cubicBezTo>
                    <a:pt x="1253" y="2380"/>
                    <a:pt x="1261" y="2380"/>
                    <a:pt x="1268" y="2379"/>
                  </a:cubicBezTo>
                  <a:cubicBezTo>
                    <a:pt x="1449" y="2334"/>
                    <a:pt x="1653" y="2288"/>
                    <a:pt x="1857" y="2266"/>
                  </a:cubicBezTo>
                  <a:cubicBezTo>
                    <a:pt x="1879" y="2447"/>
                    <a:pt x="1925" y="2628"/>
                    <a:pt x="1970" y="2809"/>
                  </a:cubicBezTo>
                  <a:cubicBezTo>
                    <a:pt x="1721" y="2809"/>
                    <a:pt x="1472" y="2832"/>
                    <a:pt x="1223" y="2832"/>
                  </a:cubicBezTo>
                  <a:cubicBezTo>
                    <a:pt x="1200" y="2832"/>
                    <a:pt x="1178" y="2854"/>
                    <a:pt x="1178" y="2854"/>
                  </a:cubicBezTo>
                  <a:cubicBezTo>
                    <a:pt x="997" y="2220"/>
                    <a:pt x="793" y="1587"/>
                    <a:pt x="521" y="998"/>
                  </a:cubicBezTo>
                  <a:lnTo>
                    <a:pt x="521" y="998"/>
                  </a:lnTo>
                  <a:cubicBezTo>
                    <a:pt x="655" y="1022"/>
                    <a:pt x="795" y="1032"/>
                    <a:pt x="937" y="1032"/>
                  </a:cubicBezTo>
                  <a:cubicBezTo>
                    <a:pt x="1203" y="1032"/>
                    <a:pt x="1478" y="997"/>
                    <a:pt x="1743" y="953"/>
                  </a:cubicBezTo>
                  <a:close/>
                  <a:moveTo>
                    <a:pt x="3147" y="2990"/>
                  </a:moveTo>
                  <a:cubicBezTo>
                    <a:pt x="3215" y="3262"/>
                    <a:pt x="3282" y="3533"/>
                    <a:pt x="3373" y="3805"/>
                  </a:cubicBezTo>
                  <a:cubicBezTo>
                    <a:pt x="3169" y="3827"/>
                    <a:pt x="2966" y="3827"/>
                    <a:pt x="2762" y="3850"/>
                  </a:cubicBezTo>
                  <a:cubicBezTo>
                    <a:pt x="2671" y="3601"/>
                    <a:pt x="2581" y="3329"/>
                    <a:pt x="2490" y="3058"/>
                  </a:cubicBezTo>
                  <a:cubicBezTo>
                    <a:pt x="2717" y="3058"/>
                    <a:pt x="2920" y="3035"/>
                    <a:pt x="3147" y="2990"/>
                  </a:cubicBezTo>
                  <a:close/>
                  <a:moveTo>
                    <a:pt x="2038" y="3103"/>
                  </a:moveTo>
                  <a:cubicBezTo>
                    <a:pt x="2128" y="3375"/>
                    <a:pt x="2219" y="3624"/>
                    <a:pt x="2332" y="3895"/>
                  </a:cubicBezTo>
                  <a:cubicBezTo>
                    <a:pt x="2015" y="3918"/>
                    <a:pt x="1698" y="3940"/>
                    <a:pt x="1404" y="3963"/>
                  </a:cubicBezTo>
                  <a:cubicBezTo>
                    <a:pt x="1359" y="3669"/>
                    <a:pt x="1291" y="3397"/>
                    <a:pt x="1223" y="3103"/>
                  </a:cubicBezTo>
                  <a:close/>
                  <a:moveTo>
                    <a:pt x="3463" y="4122"/>
                  </a:moveTo>
                  <a:cubicBezTo>
                    <a:pt x="3531" y="4416"/>
                    <a:pt x="3622" y="4687"/>
                    <a:pt x="3712" y="4982"/>
                  </a:cubicBezTo>
                  <a:cubicBezTo>
                    <a:pt x="3554" y="4982"/>
                    <a:pt x="3396" y="4982"/>
                    <a:pt x="3215" y="5004"/>
                  </a:cubicBezTo>
                  <a:cubicBezTo>
                    <a:pt x="3101" y="4710"/>
                    <a:pt x="2988" y="4438"/>
                    <a:pt x="2875" y="4144"/>
                  </a:cubicBezTo>
                  <a:cubicBezTo>
                    <a:pt x="3079" y="4144"/>
                    <a:pt x="3260" y="4122"/>
                    <a:pt x="3463" y="4122"/>
                  </a:cubicBezTo>
                  <a:close/>
                  <a:moveTo>
                    <a:pt x="4663" y="2492"/>
                  </a:moveTo>
                  <a:cubicBezTo>
                    <a:pt x="4708" y="2628"/>
                    <a:pt x="4731" y="2741"/>
                    <a:pt x="4754" y="2877"/>
                  </a:cubicBezTo>
                  <a:cubicBezTo>
                    <a:pt x="4912" y="3578"/>
                    <a:pt x="5048" y="4348"/>
                    <a:pt x="5319" y="5027"/>
                  </a:cubicBezTo>
                  <a:cubicBezTo>
                    <a:pt x="5297" y="5027"/>
                    <a:pt x="5297" y="5049"/>
                    <a:pt x="5274" y="5049"/>
                  </a:cubicBezTo>
                  <a:cubicBezTo>
                    <a:pt x="5229" y="4982"/>
                    <a:pt x="5161" y="4959"/>
                    <a:pt x="5070" y="4936"/>
                  </a:cubicBezTo>
                  <a:cubicBezTo>
                    <a:pt x="5036" y="4902"/>
                    <a:pt x="4991" y="4885"/>
                    <a:pt x="4946" y="4885"/>
                  </a:cubicBezTo>
                  <a:cubicBezTo>
                    <a:pt x="4901" y="4885"/>
                    <a:pt x="4855" y="4902"/>
                    <a:pt x="4821" y="4936"/>
                  </a:cubicBezTo>
                  <a:cubicBezTo>
                    <a:pt x="4595" y="4936"/>
                    <a:pt x="4346" y="4959"/>
                    <a:pt x="4120" y="4959"/>
                  </a:cubicBezTo>
                  <a:cubicBezTo>
                    <a:pt x="4029" y="4665"/>
                    <a:pt x="3961" y="4370"/>
                    <a:pt x="3893" y="4076"/>
                  </a:cubicBezTo>
                  <a:cubicBezTo>
                    <a:pt x="4097" y="4054"/>
                    <a:pt x="4301" y="4031"/>
                    <a:pt x="4505" y="4008"/>
                  </a:cubicBezTo>
                  <a:cubicBezTo>
                    <a:pt x="4618" y="3986"/>
                    <a:pt x="4572" y="3827"/>
                    <a:pt x="4482" y="3805"/>
                  </a:cubicBezTo>
                  <a:cubicBezTo>
                    <a:pt x="4331" y="3805"/>
                    <a:pt x="4180" y="3795"/>
                    <a:pt x="4029" y="3795"/>
                  </a:cubicBezTo>
                  <a:cubicBezTo>
                    <a:pt x="3954" y="3795"/>
                    <a:pt x="3878" y="3797"/>
                    <a:pt x="3803" y="3805"/>
                  </a:cubicBezTo>
                  <a:cubicBezTo>
                    <a:pt x="3735" y="3510"/>
                    <a:pt x="3667" y="3194"/>
                    <a:pt x="3599" y="2899"/>
                  </a:cubicBezTo>
                  <a:cubicBezTo>
                    <a:pt x="3984" y="2809"/>
                    <a:pt x="4346" y="2673"/>
                    <a:pt x="4663" y="2492"/>
                  </a:cubicBezTo>
                  <a:close/>
                  <a:moveTo>
                    <a:pt x="2422" y="4144"/>
                  </a:moveTo>
                  <a:cubicBezTo>
                    <a:pt x="2558" y="4461"/>
                    <a:pt x="2694" y="4755"/>
                    <a:pt x="2852" y="5027"/>
                  </a:cubicBezTo>
                  <a:cubicBezTo>
                    <a:pt x="2422" y="5049"/>
                    <a:pt x="1970" y="5027"/>
                    <a:pt x="1562" y="5185"/>
                  </a:cubicBezTo>
                  <a:cubicBezTo>
                    <a:pt x="1540" y="4846"/>
                    <a:pt x="1495" y="4506"/>
                    <a:pt x="1449" y="4167"/>
                  </a:cubicBezTo>
                  <a:cubicBezTo>
                    <a:pt x="1766" y="4167"/>
                    <a:pt x="2106" y="4167"/>
                    <a:pt x="2422" y="4144"/>
                  </a:cubicBezTo>
                  <a:close/>
                  <a:moveTo>
                    <a:pt x="4071" y="1"/>
                  </a:moveTo>
                  <a:cubicBezTo>
                    <a:pt x="3361" y="1"/>
                    <a:pt x="2633" y="188"/>
                    <a:pt x="1925" y="274"/>
                  </a:cubicBezTo>
                  <a:cubicBezTo>
                    <a:pt x="1313" y="342"/>
                    <a:pt x="657" y="274"/>
                    <a:pt x="137" y="591"/>
                  </a:cubicBezTo>
                  <a:cubicBezTo>
                    <a:pt x="137" y="591"/>
                    <a:pt x="159" y="591"/>
                    <a:pt x="159" y="614"/>
                  </a:cubicBezTo>
                  <a:cubicBezTo>
                    <a:pt x="46" y="681"/>
                    <a:pt x="1" y="817"/>
                    <a:pt x="137" y="885"/>
                  </a:cubicBezTo>
                  <a:cubicBezTo>
                    <a:pt x="182" y="908"/>
                    <a:pt x="204" y="908"/>
                    <a:pt x="227" y="908"/>
                  </a:cubicBezTo>
                  <a:cubicBezTo>
                    <a:pt x="227" y="953"/>
                    <a:pt x="204" y="976"/>
                    <a:pt x="227" y="998"/>
                  </a:cubicBezTo>
                  <a:cubicBezTo>
                    <a:pt x="589" y="2469"/>
                    <a:pt x="951" y="3940"/>
                    <a:pt x="1042" y="5479"/>
                  </a:cubicBezTo>
                  <a:cubicBezTo>
                    <a:pt x="1054" y="5661"/>
                    <a:pt x="1196" y="5752"/>
                    <a:pt x="1332" y="5752"/>
                  </a:cubicBezTo>
                  <a:cubicBezTo>
                    <a:pt x="1450" y="5752"/>
                    <a:pt x="1564" y="5684"/>
                    <a:pt x="1585" y="5547"/>
                  </a:cubicBezTo>
                  <a:cubicBezTo>
                    <a:pt x="1789" y="5615"/>
                    <a:pt x="2009" y="5632"/>
                    <a:pt x="2236" y="5632"/>
                  </a:cubicBezTo>
                  <a:cubicBezTo>
                    <a:pt x="2462" y="5632"/>
                    <a:pt x="2694" y="5615"/>
                    <a:pt x="2920" y="5615"/>
                  </a:cubicBezTo>
                  <a:cubicBezTo>
                    <a:pt x="3622" y="5615"/>
                    <a:pt x="4346" y="5593"/>
                    <a:pt x="5048" y="5547"/>
                  </a:cubicBezTo>
                  <a:cubicBezTo>
                    <a:pt x="5093" y="5547"/>
                    <a:pt x="5138" y="5525"/>
                    <a:pt x="5161" y="5502"/>
                  </a:cubicBezTo>
                  <a:cubicBezTo>
                    <a:pt x="5184" y="5502"/>
                    <a:pt x="5184" y="5525"/>
                    <a:pt x="5206" y="5525"/>
                  </a:cubicBezTo>
                  <a:cubicBezTo>
                    <a:pt x="5229" y="5525"/>
                    <a:pt x="5274" y="5525"/>
                    <a:pt x="5319" y="5547"/>
                  </a:cubicBezTo>
                  <a:cubicBezTo>
                    <a:pt x="5319" y="5547"/>
                    <a:pt x="5410" y="5525"/>
                    <a:pt x="5432" y="5525"/>
                  </a:cubicBezTo>
                  <a:cubicBezTo>
                    <a:pt x="5478" y="5525"/>
                    <a:pt x="5523" y="5502"/>
                    <a:pt x="5568" y="5479"/>
                  </a:cubicBezTo>
                  <a:cubicBezTo>
                    <a:pt x="5598" y="5497"/>
                    <a:pt x="5632" y="5506"/>
                    <a:pt x="5666" y="5506"/>
                  </a:cubicBezTo>
                  <a:cubicBezTo>
                    <a:pt x="5764" y="5506"/>
                    <a:pt x="5862" y="5438"/>
                    <a:pt x="5862" y="5321"/>
                  </a:cubicBezTo>
                  <a:cubicBezTo>
                    <a:pt x="5795" y="4506"/>
                    <a:pt x="5478" y="3714"/>
                    <a:pt x="5274" y="2922"/>
                  </a:cubicBezTo>
                  <a:cubicBezTo>
                    <a:pt x="5163" y="2476"/>
                    <a:pt x="5051" y="2052"/>
                    <a:pt x="4940" y="1607"/>
                  </a:cubicBezTo>
                  <a:lnTo>
                    <a:pt x="4940" y="1607"/>
                  </a:lnTo>
                  <a:cubicBezTo>
                    <a:pt x="5064" y="1538"/>
                    <a:pt x="5048" y="1314"/>
                    <a:pt x="4909" y="1314"/>
                  </a:cubicBezTo>
                  <a:cubicBezTo>
                    <a:pt x="4903" y="1314"/>
                    <a:pt x="4896" y="1314"/>
                    <a:pt x="4889" y="1315"/>
                  </a:cubicBezTo>
                  <a:cubicBezTo>
                    <a:pt x="4889" y="1315"/>
                    <a:pt x="4867" y="1315"/>
                    <a:pt x="4844" y="1338"/>
                  </a:cubicBezTo>
                  <a:cubicBezTo>
                    <a:pt x="4754" y="953"/>
                    <a:pt x="4663" y="591"/>
                    <a:pt x="4550" y="229"/>
                  </a:cubicBezTo>
                  <a:cubicBezTo>
                    <a:pt x="4531" y="173"/>
                    <a:pt x="4482" y="132"/>
                    <a:pt x="4427" y="132"/>
                  </a:cubicBezTo>
                  <a:cubicBezTo>
                    <a:pt x="4415" y="132"/>
                    <a:pt x="4403" y="134"/>
                    <a:pt x="4391" y="138"/>
                  </a:cubicBezTo>
                  <a:cubicBezTo>
                    <a:pt x="4346" y="70"/>
                    <a:pt x="4278" y="3"/>
                    <a:pt x="4188" y="3"/>
                  </a:cubicBezTo>
                  <a:cubicBezTo>
                    <a:pt x="4149" y="1"/>
                    <a:pt x="4110" y="1"/>
                    <a:pt x="4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928;p33"/>
            <p:cNvSpPr/>
            <p:nvPr/>
          </p:nvSpPr>
          <p:spPr>
            <a:xfrm>
              <a:off x="1448729" y="4209018"/>
              <a:ext cx="307283" cy="107958"/>
            </a:xfrm>
            <a:custGeom>
              <a:avLst/>
              <a:gdLst/>
              <a:ahLst/>
              <a:cxnLst/>
              <a:rect l="l" t="t" r="r" b="b"/>
              <a:pathLst>
                <a:path w="20038" h="7040" extrusionOk="0">
                  <a:moveTo>
                    <a:pt x="19064" y="595"/>
                  </a:moveTo>
                  <a:cubicBezTo>
                    <a:pt x="19064" y="912"/>
                    <a:pt x="19064" y="1251"/>
                    <a:pt x="19064" y="1591"/>
                  </a:cubicBezTo>
                  <a:lnTo>
                    <a:pt x="19041" y="1591"/>
                  </a:lnTo>
                  <a:cubicBezTo>
                    <a:pt x="18657" y="1613"/>
                    <a:pt x="18272" y="1636"/>
                    <a:pt x="17887" y="1681"/>
                  </a:cubicBezTo>
                  <a:cubicBezTo>
                    <a:pt x="17842" y="1410"/>
                    <a:pt x="17797" y="1138"/>
                    <a:pt x="17751" y="867"/>
                  </a:cubicBezTo>
                  <a:cubicBezTo>
                    <a:pt x="18181" y="776"/>
                    <a:pt x="18611" y="686"/>
                    <a:pt x="19064" y="595"/>
                  </a:cubicBezTo>
                  <a:close/>
                  <a:moveTo>
                    <a:pt x="17389" y="935"/>
                  </a:moveTo>
                  <a:lnTo>
                    <a:pt x="17389" y="935"/>
                  </a:lnTo>
                  <a:cubicBezTo>
                    <a:pt x="17367" y="1183"/>
                    <a:pt x="17344" y="1455"/>
                    <a:pt x="17367" y="1704"/>
                  </a:cubicBezTo>
                  <a:cubicBezTo>
                    <a:pt x="17027" y="1727"/>
                    <a:pt x="16688" y="1749"/>
                    <a:pt x="16348" y="1795"/>
                  </a:cubicBezTo>
                  <a:cubicBezTo>
                    <a:pt x="16326" y="1568"/>
                    <a:pt x="16303" y="1365"/>
                    <a:pt x="16280" y="1161"/>
                  </a:cubicBezTo>
                  <a:cubicBezTo>
                    <a:pt x="16665" y="1093"/>
                    <a:pt x="17027" y="1025"/>
                    <a:pt x="17389" y="935"/>
                  </a:cubicBezTo>
                  <a:close/>
                  <a:moveTo>
                    <a:pt x="15805" y="1229"/>
                  </a:moveTo>
                  <a:cubicBezTo>
                    <a:pt x="15782" y="1432"/>
                    <a:pt x="15782" y="1636"/>
                    <a:pt x="15782" y="1840"/>
                  </a:cubicBezTo>
                  <a:cubicBezTo>
                    <a:pt x="15556" y="1840"/>
                    <a:pt x="15307" y="1862"/>
                    <a:pt x="15081" y="1885"/>
                  </a:cubicBezTo>
                  <a:cubicBezTo>
                    <a:pt x="15081" y="1704"/>
                    <a:pt x="15058" y="1546"/>
                    <a:pt x="15058" y="1365"/>
                  </a:cubicBezTo>
                  <a:cubicBezTo>
                    <a:pt x="15307" y="1319"/>
                    <a:pt x="15556" y="1274"/>
                    <a:pt x="15805" y="1229"/>
                  </a:cubicBezTo>
                  <a:close/>
                  <a:moveTo>
                    <a:pt x="14605" y="1432"/>
                  </a:moveTo>
                  <a:lnTo>
                    <a:pt x="14605" y="1432"/>
                  </a:lnTo>
                  <a:cubicBezTo>
                    <a:pt x="14583" y="1591"/>
                    <a:pt x="14583" y="1772"/>
                    <a:pt x="14583" y="1930"/>
                  </a:cubicBezTo>
                  <a:cubicBezTo>
                    <a:pt x="14289" y="1953"/>
                    <a:pt x="13994" y="1976"/>
                    <a:pt x="13678" y="1998"/>
                  </a:cubicBezTo>
                  <a:cubicBezTo>
                    <a:pt x="13678" y="1862"/>
                    <a:pt x="13655" y="1727"/>
                    <a:pt x="13632" y="1568"/>
                  </a:cubicBezTo>
                  <a:cubicBezTo>
                    <a:pt x="13949" y="1523"/>
                    <a:pt x="14266" y="1478"/>
                    <a:pt x="14605" y="1432"/>
                  </a:cubicBezTo>
                  <a:close/>
                  <a:moveTo>
                    <a:pt x="13225" y="1636"/>
                  </a:moveTo>
                  <a:lnTo>
                    <a:pt x="13225" y="1636"/>
                  </a:lnTo>
                  <a:cubicBezTo>
                    <a:pt x="13202" y="1772"/>
                    <a:pt x="13202" y="1908"/>
                    <a:pt x="13180" y="2044"/>
                  </a:cubicBezTo>
                  <a:cubicBezTo>
                    <a:pt x="12999" y="2066"/>
                    <a:pt x="12818" y="2089"/>
                    <a:pt x="12637" y="2089"/>
                  </a:cubicBezTo>
                  <a:cubicBezTo>
                    <a:pt x="12614" y="1976"/>
                    <a:pt x="12591" y="1840"/>
                    <a:pt x="12546" y="1727"/>
                  </a:cubicBezTo>
                  <a:cubicBezTo>
                    <a:pt x="12772" y="1704"/>
                    <a:pt x="12999" y="1659"/>
                    <a:pt x="13225" y="1636"/>
                  </a:cubicBezTo>
                  <a:close/>
                  <a:moveTo>
                    <a:pt x="12274" y="1749"/>
                  </a:moveTo>
                  <a:cubicBezTo>
                    <a:pt x="12274" y="1885"/>
                    <a:pt x="12274" y="1998"/>
                    <a:pt x="12252" y="2134"/>
                  </a:cubicBezTo>
                  <a:cubicBezTo>
                    <a:pt x="11890" y="2157"/>
                    <a:pt x="11528" y="2202"/>
                    <a:pt x="11165" y="2247"/>
                  </a:cubicBezTo>
                  <a:cubicBezTo>
                    <a:pt x="11165" y="2111"/>
                    <a:pt x="11143" y="1998"/>
                    <a:pt x="11143" y="1885"/>
                  </a:cubicBezTo>
                  <a:cubicBezTo>
                    <a:pt x="11528" y="1840"/>
                    <a:pt x="11912" y="1795"/>
                    <a:pt x="12274" y="1749"/>
                  </a:cubicBezTo>
                  <a:close/>
                  <a:moveTo>
                    <a:pt x="10871" y="1908"/>
                  </a:moveTo>
                  <a:cubicBezTo>
                    <a:pt x="10849" y="2021"/>
                    <a:pt x="10826" y="2134"/>
                    <a:pt x="10803" y="2270"/>
                  </a:cubicBezTo>
                  <a:cubicBezTo>
                    <a:pt x="10419" y="2315"/>
                    <a:pt x="10056" y="2338"/>
                    <a:pt x="9672" y="2383"/>
                  </a:cubicBezTo>
                  <a:lnTo>
                    <a:pt x="9672" y="1998"/>
                  </a:lnTo>
                  <a:cubicBezTo>
                    <a:pt x="9943" y="1976"/>
                    <a:pt x="10192" y="1953"/>
                    <a:pt x="10464" y="1930"/>
                  </a:cubicBezTo>
                  <a:lnTo>
                    <a:pt x="10441" y="1930"/>
                  </a:lnTo>
                  <a:cubicBezTo>
                    <a:pt x="10577" y="1930"/>
                    <a:pt x="10735" y="1908"/>
                    <a:pt x="10871" y="1908"/>
                  </a:cubicBezTo>
                  <a:close/>
                  <a:moveTo>
                    <a:pt x="19064" y="1953"/>
                  </a:moveTo>
                  <a:cubicBezTo>
                    <a:pt x="19064" y="2157"/>
                    <a:pt x="19064" y="2383"/>
                    <a:pt x="19087" y="2587"/>
                  </a:cubicBezTo>
                  <a:lnTo>
                    <a:pt x="17978" y="2587"/>
                  </a:lnTo>
                  <a:cubicBezTo>
                    <a:pt x="17955" y="2428"/>
                    <a:pt x="17955" y="2270"/>
                    <a:pt x="17932" y="2111"/>
                  </a:cubicBezTo>
                  <a:cubicBezTo>
                    <a:pt x="18317" y="2066"/>
                    <a:pt x="18679" y="1998"/>
                    <a:pt x="19064" y="1953"/>
                  </a:cubicBezTo>
                  <a:close/>
                  <a:moveTo>
                    <a:pt x="17389" y="2179"/>
                  </a:moveTo>
                  <a:cubicBezTo>
                    <a:pt x="17389" y="2315"/>
                    <a:pt x="17412" y="2451"/>
                    <a:pt x="17412" y="2609"/>
                  </a:cubicBezTo>
                  <a:cubicBezTo>
                    <a:pt x="17072" y="2609"/>
                    <a:pt x="16733" y="2632"/>
                    <a:pt x="16371" y="2655"/>
                  </a:cubicBezTo>
                  <a:cubicBezTo>
                    <a:pt x="16371" y="2541"/>
                    <a:pt x="16371" y="2406"/>
                    <a:pt x="16371" y="2292"/>
                  </a:cubicBezTo>
                  <a:lnTo>
                    <a:pt x="17389" y="2179"/>
                  </a:lnTo>
                  <a:close/>
                  <a:moveTo>
                    <a:pt x="9355" y="2044"/>
                  </a:moveTo>
                  <a:cubicBezTo>
                    <a:pt x="9332" y="2157"/>
                    <a:pt x="9310" y="2292"/>
                    <a:pt x="9287" y="2428"/>
                  </a:cubicBezTo>
                  <a:cubicBezTo>
                    <a:pt x="8902" y="2474"/>
                    <a:pt x="8517" y="2519"/>
                    <a:pt x="8110" y="2564"/>
                  </a:cubicBezTo>
                  <a:cubicBezTo>
                    <a:pt x="8110" y="2451"/>
                    <a:pt x="8110" y="2360"/>
                    <a:pt x="8087" y="2270"/>
                  </a:cubicBezTo>
                  <a:cubicBezTo>
                    <a:pt x="8076" y="2225"/>
                    <a:pt x="8031" y="2202"/>
                    <a:pt x="7986" y="2202"/>
                  </a:cubicBezTo>
                  <a:cubicBezTo>
                    <a:pt x="7940" y="2202"/>
                    <a:pt x="7895" y="2225"/>
                    <a:pt x="7884" y="2270"/>
                  </a:cubicBezTo>
                  <a:cubicBezTo>
                    <a:pt x="7884" y="2383"/>
                    <a:pt x="7861" y="2474"/>
                    <a:pt x="7861" y="2587"/>
                  </a:cubicBezTo>
                  <a:cubicBezTo>
                    <a:pt x="7476" y="2632"/>
                    <a:pt x="7114" y="2677"/>
                    <a:pt x="6752" y="2722"/>
                  </a:cubicBezTo>
                  <a:cubicBezTo>
                    <a:pt x="6752" y="2541"/>
                    <a:pt x="6775" y="2383"/>
                    <a:pt x="6775" y="2202"/>
                  </a:cubicBezTo>
                  <a:cubicBezTo>
                    <a:pt x="7635" y="2157"/>
                    <a:pt x="8495" y="2111"/>
                    <a:pt x="9355" y="2044"/>
                  </a:cubicBezTo>
                  <a:close/>
                  <a:moveTo>
                    <a:pt x="15805" y="2360"/>
                  </a:moveTo>
                  <a:cubicBezTo>
                    <a:pt x="15828" y="2474"/>
                    <a:pt x="15828" y="2587"/>
                    <a:pt x="15828" y="2677"/>
                  </a:cubicBezTo>
                  <a:cubicBezTo>
                    <a:pt x="15601" y="2700"/>
                    <a:pt x="15352" y="2722"/>
                    <a:pt x="15103" y="2722"/>
                  </a:cubicBezTo>
                  <a:cubicBezTo>
                    <a:pt x="15103" y="2632"/>
                    <a:pt x="15103" y="2541"/>
                    <a:pt x="15081" y="2451"/>
                  </a:cubicBezTo>
                  <a:lnTo>
                    <a:pt x="15103" y="2451"/>
                  </a:lnTo>
                  <a:cubicBezTo>
                    <a:pt x="15330" y="2428"/>
                    <a:pt x="15579" y="2406"/>
                    <a:pt x="15805" y="2360"/>
                  </a:cubicBezTo>
                  <a:close/>
                  <a:moveTo>
                    <a:pt x="14605" y="2519"/>
                  </a:moveTo>
                  <a:cubicBezTo>
                    <a:pt x="14628" y="2609"/>
                    <a:pt x="14628" y="2677"/>
                    <a:pt x="14651" y="2768"/>
                  </a:cubicBezTo>
                  <a:cubicBezTo>
                    <a:pt x="14334" y="2813"/>
                    <a:pt x="14017" y="2836"/>
                    <a:pt x="13723" y="2858"/>
                  </a:cubicBezTo>
                  <a:cubicBezTo>
                    <a:pt x="13723" y="2790"/>
                    <a:pt x="13700" y="2700"/>
                    <a:pt x="13700" y="2609"/>
                  </a:cubicBezTo>
                  <a:cubicBezTo>
                    <a:pt x="14017" y="2587"/>
                    <a:pt x="14311" y="2541"/>
                    <a:pt x="14605" y="2519"/>
                  </a:cubicBezTo>
                  <a:close/>
                  <a:moveTo>
                    <a:pt x="6503" y="2202"/>
                  </a:moveTo>
                  <a:lnTo>
                    <a:pt x="6503" y="2202"/>
                  </a:lnTo>
                  <a:cubicBezTo>
                    <a:pt x="6458" y="2383"/>
                    <a:pt x="6435" y="2564"/>
                    <a:pt x="6390" y="2745"/>
                  </a:cubicBezTo>
                  <a:cubicBezTo>
                    <a:pt x="6051" y="2790"/>
                    <a:pt x="5711" y="2836"/>
                    <a:pt x="5394" y="2858"/>
                  </a:cubicBezTo>
                  <a:lnTo>
                    <a:pt x="5372" y="2881"/>
                  </a:lnTo>
                  <a:cubicBezTo>
                    <a:pt x="5372" y="2677"/>
                    <a:pt x="5372" y="2474"/>
                    <a:pt x="5372" y="2292"/>
                  </a:cubicBezTo>
                  <a:cubicBezTo>
                    <a:pt x="5372" y="2292"/>
                    <a:pt x="5372" y="2270"/>
                    <a:pt x="5372" y="2270"/>
                  </a:cubicBezTo>
                  <a:cubicBezTo>
                    <a:pt x="5530" y="2247"/>
                    <a:pt x="5688" y="2247"/>
                    <a:pt x="5847" y="2247"/>
                  </a:cubicBezTo>
                  <a:cubicBezTo>
                    <a:pt x="6073" y="2225"/>
                    <a:pt x="6277" y="2225"/>
                    <a:pt x="6503" y="2202"/>
                  </a:cubicBezTo>
                  <a:close/>
                  <a:moveTo>
                    <a:pt x="13202" y="2677"/>
                  </a:moveTo>
                  <a:cubicBezTo>
                    <a:pt x="13202" y="2768"/>
                    <a:pt x="13202" y="2836"/>
                    <a:pt x="13202" y="2904"/>
                  </a:cubicBezTo>
                  <a:cubicBezTo>
                    <a:pt x="13067" y="2926"/>
                    <a:pt x="12908" y="2949"/>
                    <a:pt x="12750" y="2971"/>
                  </a:cubicBezTo>
                  <a:cubicBezTo>
                    <a:pt x="12727" y="2881"/>
                    <a:pt x="12727" y="2813"/>
                    <a:pt x="12727" y="2722"/>
                  </a:cubicBezTo>
                  <a:cubicBezTo>
                    <a:pt x="12885" y="2722"/>
                    <a:pt x="13044" y="2700"/>
                    <a:pt x="13202" y="2677"/>
                  </a:cubicBezTo>
                  <a:close/>
                  <a:moveTo>
                    <a:pt x="5145" y="2270"/>
                  </a:moveTo>
                  <a:cubicBezTo>
                    <a:pt x="5100" y="2474"/>
                    <a:pt x="5077" y="2700"/>
                    <a:pt x="5055" y="2904"/>
                  </a:cubicBezTo>
                  <a:cubicBezTo>
                    <a:pt x="4738" y="2949"/>
                    <a:pt x="4444" y="2994"/>
                    <a:pt x="4150" y="3017"/>
                  </a:cubicBezTo>
                  <a:cubicBezTo>
                    <a:pt x="4195" y="2790"/>
                    <a:pt x="4217" y="2564"/>
                    <a:pt x="4217" y="2338"/>
                  </a:cubicBezTo>
                  <a:cubicBezTo>
                    <a:pt x="4534" y="2315"/>
                    <a:pt x="4851" y="2292"/>
                    <a:pt x="5145" y="2270"/>
                  </a:cubicBezTo>
                  <a:close/>
                  <a:moveTo>
                    <a:pt x="12252" y="2790"/>
                  </a:moveTo>
                  <a:cubicBezTo>
                    <a:pt x="12252" y="2858"/>
                    <a:pt x="12274" y="2949"/>
                    <a:pt x="12274" y="3017"/>
                  </a:cubicBezTo>
                  <a:cubicBezTo>
                    <a:pt x="11890" y="3062"/>
                    <a:pt x="11528" y="3107"/>
                    <a:pt x="11165" y="3130"/>
                  </a:cubicBezTo>
                  <a:lnTo>
                    <a:pt x="11165" y="2904"/>
                  </a:lnTo>
                  <a:cubicBezTo>
                    <a:pt x="11528" y="2858"/>
                    <a:pt x="11890" y="2813"/>
                    <a:pt x="12252" y="2790"/>
                  </a:cubicBezTo>
                  <a:close/>
                  <a:moveTo>
                    <a:pt x="3380" y="2315"/>
                  </a:moveTo>
                  <a:cubicBezTo>
                    <a:pt x="3584" y="2315"/>
                    <a:pt x="3787" y="2338"/>
                    <a:pt x="3991" y="2338"/>
                  </a:cubicBezTo>
                  <a:cubicBezTo>
                    <a:pt x="3901" y="2564"/>
                    <a:pt x="3810" y="2813"/>
                    <a:pt x="3742" y="3085"/>
                  </a:cubicBezTo>
                  <a:cubicBezTo>
                    <a:pt x="3584" y="3107"/>
                    <a:pt x="3403" y="3130"/>
                    <a:pt x="3244" y="3152"/>
                  </a:cubicBezTo>
                  <a:cubicBezTo>
                    <a:pt x="3312" y="2858"/>
                    <a:pt x="3357" y="2587"/>
                    <a:pt x="3380" y="2315"/>
                  </a:cubicBezTo>
                  <a:close/>
                  <a:moveTo>
                    <a:pt x="10758" y="2926"/>
                  </a:moveTo>
                  <a:lnTo>
                    <a:pt x="10758" y="3175"/>
                  </a:lnTo>
                  <a:cubicBezTo>
                    <a:pt x="10464" y="3220"/>
                    <a:pt x="10170" y="3243"/>
                    <a:pt x="9898" y="3288"/>
                  </a:cubicBezTo>
                  <a:cubicBezTo>
                    <a:pt x="9808" y="3288"/>
                    <a:pt x="9740" y="3311"/>
                    <a:pt x="9649" y="3311"/>
                  </a:cubicBezTo>
                  <a:cubicBezTo>
                    <a:pt x="9649" y="3220"/>
                    <a:pt x="9649" y="3130"/>
                    <a:pt x="9649" y="3039"/>
                  </a:cubicBezTo>
                  <a:cubicBezTo>
                    <a:pt x="10034" y="3017"/>
                    <a:pt x="10396" y="2971"/>
                    <a:pt x="10758" y="2926"/>
                  </a:cubicBezTo>
                  <a:close/>
                  <a:moveTo>
                    <a:pt x="2362" y="2044"/>
                  </a:moveTo>
                  <a:cubicBezTo>
                    <a:pt x="2588" y="2157"/>
                    <a:pt x="2837" y="2225"/>
                    <a:pt x="3086" y="2270"/>
                  </a:cubicBezTo>
                  <a:cubicBezTo>
                    <a:pt x="2995" y="2587"/>
                    <a:pt x="2882" y="2904"/>
                    <a:pt x="2792" y="3220"/>
                  </a:cubicBezTo>
                  <a:cubicBezTo>
                    <a:pt x="2520" y="3243"/>
                    <a:pt x="2226" y="3288"/>
                    <a:pt x="1954" y="3334"/>
                  </a:cubicBezTo>
                  <a:cubicBezTo>
                    <a:pt x="2090" y="2904"/>
                    <a:pt x="2248" y="2451"/>
                    <a:pt x="2362" y="2044"/>
                  </a:cubicBezTo>
                  <a:close/>
                  <a:moveTo>
                    <a:pt x="19087" y="2858"/>
                  </a:moveTo>
                  <a:cubicBezTo>
                    <a:pt x="19109" y="3039"/>
                    <a:pt x="19109" y="3198"/>
                    <a:pt x="19132" y="3356"/>
                  </a:cubicBezTo>
                  <a:cubicBezTo>
                    <a:pt x="18747" y="3401"/>
                    <a:pt x="18362" y="3447"/>
                    <a:pt x="18000" y="3469"/>
                  </a:cubicBezTo>
                  <a:cubicBezTo>
                    <a:pt x="18000" y="3311"/>
                    <a:pt x="17978" y="3152"/>
                    <a:pt x="17978" y="2994"/>
                  </a:cubicBezTo>
                  <a:cubicBezTo>
                    <a:pt x="18362" y="2949"/>
                    <a:pt x="18725" y="2904"/>
                    <a:pt x="19087" y="2858"/>
                  </a:cubicBezTo>
                  <a:close/>
                  <a:moveTo>
                    <a:pt x="9196" y="3085"/>
                  </a:moveTo>
                  <a:cubicBezTo>
                    <a:pt x="9196" y="3175"/>
                    <a:pt x="9196" y="3266"/>
                    <a:pt x="9174" y="3356"/>
                  </a:cubicBezTo>
                  <a:cubicBezTo>
                    <a:pt x="8834" y="3401"/>
                    <a:pt x="8517" y="3447"/>
                    <a:pt x="8178" y="3492"/>
                  </a:cubicBezTo>
                  <a:cubicBezTo>
                    <a:pt x="8178" y="3379"/>
                    <a:pt x="8178" y="3288"/>
                    <a:pt x="8178" y="3198"/>
                  </a:cubicBezTo>
                  <a:cubicBezTo>
                    <a:pt x="8517" y="3152"/>
                    <a:pt x="8857" y="3130"/>
                    <a:pt x="9196" y="3085"/>
                  </a:cubicBezTo>
                  <a:close/>
                  <a:moveTo>
                    <a:pt x="17457" y="3039"/>
                  </a:moveTo>
                  <a:cubicBezTo>
                    <a:pt x="17480" y="3198"/>
                    <a:pt x="17502" y="3356"/>
                    <a:pt x="17525" y="3515"/>
                  </a:cubicBezTo>
                  <a:cubicBezTo>
                    <a:pt x="17163" y="3560"/>
                    <a:pt x="16778" y="3605"/>
                    <a:pt x="16393" y="3628"/>
                  </a:cubicBezTo>
                  <a:cubicBezTo>
                    <a:pt x="16393" y="3469"/>
                    <a:pt x="16393" y="3311"/>
                    <a:pt x="16393" y="3130"/>
                  </a:cubicBezTo>
                  <a:cubicBezTo>
                    <a:pt x="16756" y="3107"/>
                    <a:pt x="17118" y="3085"/>
                    <a:pt x="17457" y="3039"/>
                  </a:cubicBezTo>
                  <a:close/>
                  <a:moveTo>
                    <a:pt x="7816" y="3220"/>
                  </a:moveTo>
                  <a:lnTo>
                    <a:pt x="7816" y="3220"/>
                  </a:lnTo>
                  <a:cubicBezTo>
                    <a:pt x="7793" y="3311"/>
                    <a:pt x="7793" y="3424"/>
                    <a:pt x="7793" y="3537"/>
                  </a:cubicBezTo>
                  <a:cubicBezTo>
                    <a:pt x="7409" y="3582"/>
                    <a:pt x="7046" y="3628"/>
                    <a:pt x="6662" y="3673"/>
                  </a:cubicBezTo>
                  <a:cubicBezTo>
                    <a:pt x="6662" y="3560"/>
                    <a:pt x="6684" y="3424"/>
                    <a:pt x="6684" y="3311"/>
                  </a:cubicBezTo>
                  <a:cubicBezTo>
                    <a:pt x="7069" y="3288"/>
                    <a:pt x="7431" y="3243"/>
                    <a:pt x="7816" y="3220"/>
                  </a:cubicBezTo>
                  <a:close/>
                  <a:moveTo>
                    <a:pt x="15896" y="3175"/>
                  </a:moveTo>
                  <a:cubicBezTo>
                    <a:pt x="15918" y="3356"/>
                    <a:pt x="15941" y="3515"/>
                    <a:pt x="15963" y="3673"/>
                  </a:cubicBezTo>
                  <a:cubicBezTo>
                    <a:pt x="15714" y="3696"/>
                    <a:pt x="15443" y="3741"/>
                    <a:pt x="15171" y="3764"/>
                  </a:cubicBezTo>
                  <a:cubicBezTo>
                    <a:pt x="15171" y="3582"/>
                    <a:pt x="15149" y="3401"/>
                    <a:pt x="15149" y="3243"/>
                  </a:cubicBezTo>
                  <a:lnTo>
                    <a:pt x="15126" y="3243"/>
                  </a:lnTo>
                  <a:cubicBezTo>
                    <a:pt x="15398" y="3220"/>
                    <a:pt x="15647" y="3198"/>
                    <a:pt x="15896" y="3175"/>
                  </a:cubicBezTo>
                  <a:close/>
                  <a:moveTo>
                    <a:pt x="6300" y="3356"/>
                  </a:moveTo>
                  <a:cubicBezTo>
                    <a:pt x="6300" y="3469"/>
                    <a:pt x="6277" y="3605"/>
                    <a:pt x="6254" y="3741"/>
                  </a:cubicBezTo>
                  <a:cubicBezTo>
                    <a:pt x="5960" y="3786"/>
                    <a:pt x="5666" y="3809"/>
                    <a:pt x="5349" y="3854"/>
                  </a:cubicBezTo>
                  <a:cubicBezTo>
                    <a:pt x="5372" y="3718"/>
                    <a:pt x="5372" y="3560"/>
                    <a:pt x="5372" y="3424"/>
                  </a:cubicBezTo>
                  <a:cubicBezTo>
                    <a:pt x="5688" y="3401"/>
                    <a:pt x="6005" y="3379"/>
                    <a:pt x="6300" y="3356"/>
                  </a:cubicBezTo>
                  <a:close/>
                  <a:moveTo>
                    <a:pt x="14696" y="3266"/>
                  </a:moveTo>
                  <a:cubicBezTo>
                    <a:pt x="14719" y="3447"/>
                    <a:pt x="14764" y="3628"/>
                    <a:pt x="14787" y="3809"/>
                  </a:cubicBezTo>
                  <a:cubicBezTo>
                    <a:pt x="14447" y="3831"/>
                    <a:pt x="14108" y="3854"/>
                    <a:pt x="13768" y="3899"/>
                  </a:cubicBezTo>
                  <a:cubicBezTo>
                    <a:pt x="13768" y="3718"/>
                    <a:pt x="13745" y="3537"/>
                    <a:pt x="13745" y="3334"/>
                  </a:cubicBezTo>
                  <a:cubicBezTo>
                    <a:pt x="14062" y="3311"/>
                    <a:pt x="14379" y="3288"/>
                    <a:pt x="14696" y="3266"/>
                  </a:cubicBezTo>
                  <a:close/>
                  <a:moveTo>
                    <a:pt x="13248" y="3379"/>
                  </a:moveTo>
                  <a:cubicBezTo>
                    <a:pt x="13270" y="3560"/>
                    <a:pt x="13315" y="3764"/>
                    <a:pt x="13338" y="3945"/>
                  </a:cubicBezTo>
                  <a:cubicBezTo>
                    <a:pt x="13157" y="3967"/>
                    <a:pt x="12976" y="3967"/>
                    <a:pt x="12818" y="3990"/>
                  </a:cubicBezTo>
                  <a:cubicBezTo>
                    <a:pt x="12795" y="3786"/>
                    <a:pt x="12795" y="3605"/>
                    <a:pt x="12772" y="3401"/>
                  </a:cubicBezTo>
                  <a:lnTo>
                    <a:pt x="13248" y="3379"/>
                  </a:lnTo>
                  <a:close/>
                  <a:moveTo>
                    <a:pt x="4987" y="3447"/>
                  </a:moveTo>
                  <a:cubicBezTo>
                    <a:pt x="4987" y="3605"/>
                    <a:pt x="4964" y="3764"/>
                    <a:pt x="4964" y="3899"/>
                  </a:cubicBezTo>
                  <a:cubicBezTo>
                    <a:pt x="4625" y="3967"/>
                    <a:pt x="4285" y="4012"/>
                    <a:pt x="3946" y="4058"/>
                  </a:cubicBezTo>
                  <a:cubicBezTo>
                    <a:pt x="3968" y="3877"/>
                    <a:pt x="4014" y="3696"/>
                    <a:pt x="4036" y="3515"/>
                  </a:cubicBezTo>
                  <a:cubicBezTo>
                    <a:pt x="4353" y="3492"/>
                    <a:pt x="4670" y="3469"/>
                    <a:pt x="4987" y="3447"/>
                  </a:cubicBezTo>
                  <a:close/>
                  <a:moveTo>
                    <a:pt x="12297" y="3447"/>
                  </a:moveTo>
                  <a:cubicBezTo>
                    <a:pt x="12320" y="3650"/>
                    <a:pt x="12320" y="3854"/>
                    <a:pt x="12342" y="4035"/>
                  </a:cubicBezTo>
                  <a:cubicBezTo>
                    <a:pt x="11958" y="4080"/>
                    <a:pt x="11573" y="4126"/>
                    <a:pt x="11188" y="4171"/>
                  </a:cubicBezTo>
                  <a:cubicBezTo>
                    <a:pt x="11188" y="3967"/>
                    <a:pt x="11165" y="3741"/>
                    <a:pt x="11165" y="3537"/>
                  </a:cubicBezTo>
                  <a:cubicBezTo>
                    <a:pt x="11550" y="3515"/>
                    <a:pt x="11912" y="3469"/>
                    <a:pt x="12297" y="3447"/>
                  </a:cubicBezTo>
                  <a:close/>
                  <a:moveTo>
                    <a:pt x="3629" y="3560"/>
                  </a:moveTo>
                  <a:cubicBezTo>
                    <a:pt x="3606" y="3741"/>
                    <a:pt x="3561" y="3945"/>
                    <a:pt x="3538" y="4126"/>
                  </a:cubicBezTo>
                  <a:cubicBezTo>
                    <a:pt x="3335" y="4148"/>
                    <a:pt x="3154" y="4194"/>
                    <a:pt x="2950" y="4216"/>
                  </a:cubicBezTo>
                  <a:cubicBezTo>
                    <a:pt x="3018" y="4012"/>
                    <a:pt x="3086" y="3809"/>
                    <a:pt x="3131" y="3582"/>
                  </a:cubicBezTo>
                  <a:cubicBezTo>
                    <a:pt x="3312" y="3582"/>
                    <a:pt x="3471" y="3560"/>
                    <a:pt x="3629" y="3560"/>
                  </a:cubicBezTo>
                  <a:close/>
                  <a:moveTo>
                    <a:pt x="10781" y="3582"/>
                  </a:moveTo>
                  <a:cubicBezTo>
                    <a:pt x="10781" y="3786"/>
                    <a:pt x="10803" y="3990"/>
                    <a:pt x="10826" y="4194"/>
                  </a:cubicBezTo>
                  <a:cubicBezTo>
                    <a:pt x="10419" y="4239"/>
                    <a:pt x="10011" y="4284"/>
                    <a:pt x="9604" y="4329"/>
                  </a:cubicBezTo>
                  <a:cubicBezTo>
                    <a:pt x="9604" y="4103"/>
                    <a:pt x="9626" y="3899"/>
                    <a:pt x="9626" y="3696"/>
                  </a:cubicBezTo>
                  <a:cubicBezTo>
                    <a:pt x="9898" y="3673"/>
                    <a:pt x="10170" y="3628"/>
                    <a:pt x="10441" y="3605"/>
                  </a:cubicBezTo>
                  <a:lnTo>
                    <a:pt x="10781" y="3582"/>
                  </a:lnTo>
                  <a:close/>
                  <a:moveTo>
                    <a:pt x="2678" y="3605"/>
                  </a:moveTo>
                  <a:cubicBezTo>
                    <a:pt x="2611" y="3831"/>
                    <a:pt x="2543" y="4058"/>
                    <a:pt x="2475" y="4284"/>
                  </a:cubicBezTo>
                  <a:cubicBezTo>
                    <a:pt x="2158" y="4352"/>
                    <a:pt x="1864" y="4397"/>
                    <a:pt x="1547" y="4443"/>
                  </a:cubicBezTo>
                  <a:cubicBezTo>
                    <a:pt x="1660" y="4171"/>
                    <a:pt x="1751" y="3899"/>
                    <a:pt x="1841" y="3628"/>
                  </a:cubicBezTo>
                  <a:cubicBezTo>
                    <a:pt x="1864" y="3650"/>
                    <a:pt x="1886" y="3650"/>
                    <a:pt x="1932" y="3650"/>
                  </a:cubicBezTo>
                  <a:cubicBezTo>
                    <a:pt x="2181" y="3650"/>
                    <a:pt x="2429" y="3628"/>
                    <a:pt x="2678" y="3605"/>
                  </a:cubicBezTo>
                  <a:close/>
                  <a:moveTo>
                    <a:pt x="9151" y="3764"/>
                  </a:moveTo>
                  <a:cubicBezTo>
                    <a:pt x="9151" y="3967"/>
                    <a:pt x="9151" y="4171"/>
                    <a:pt x="9151" y="4375"/>
                  </a:cubicBezTo>
                  <a:cubicBezTo>
                    <a:pt x="8834" y="4420"/>
                    <a:pt x="8495" y="4443"/>
                    <a:pt x="8155" y="4488"/>
                  </a:cubicBezTo>
                  <a:cubicBezTo>
                    <a:pt x="8178" y="4284"/>
                    <a:pt x="8178" y="4080"/>
                    <a:pt x="8178" y="3877"/>
                  </a:cubicBezTo>
                  <a:cubicBezTo>
                    <a:pt x="8495" y="3831"/>
                    <a:pt x="8834" y="3786"/>
                    <a:pt x="9151" y="3764"/>
                  </a:cubicBezTo>
                  <a:close/>
                  <a:moveTo>
                    <a:pt x="7793" y="3899"/>
                  </a:moveTo>
                  <a:cubicBezTo>
                    <a:pt x="7816" y="4103"/>
                    <a:pt x="7816" y="4307"/>
                    <a:pt x="7816" y="4510"/>
                  </a:cubicBezTo>
                  <a:cubicBezTo>
                    <a:pt x="7409" y="4556"/>
                    <a:pt x="6979" y="4601"/>
                    <a:pt x="6549" y="4646"/>
                  </a:cubicBezTo>
                  <a:cubicBezTo>
                    <a:pt x="6571" y="4465"/>
                    <a:pt x="6594" y="4261"/>
                    <a:pt x="6616" y="4058"/>
                  </a:cubicBezTo>
                  <a:cubicBezTo>
                    <a:pt x="7024" y="4012"/>
                    <a:pt x="7409" y="3967"/>
                    <a:pt x="7793" y="3899"/>
                  </a:cubicBezTo>
                  <a:close/>
                  <a:moveTo>
                    <a:pt x="19177" y="3764"/>
                  </a:moveTo>
                  <a:cubicBezTo>
                    <a:pt x="19200" y="4058"/>
                    <a:pt x="19268" y="4352"/>
                    <a:pt x="19336" y="4624"/>
                  </a:cubicBezTo>
                  <a:cubicBezTo>
                    <a:pt x="18883" y="4646"/>
                    <a:pt x="18430" y="4691"/>
                    <a:pt x="17978" y="4714"/>
                  </a:cubicBezTo>
                  <a:cubicBezTo>
                    <a:pt x="17978" y="4443"/>
                    <a:pt x="18000" y="4171"/>
                    <a:pt x="18000" y="3899"/>
                  </a:cubicBezTo>
                  <a:cubicBezTo>
                    <a:pt x="18385" y="3854"/>
                    <a:pt x="18770" y="3809"/>
                    <a:pt x="19177" y="3764"/>
                  </a:cubicBezTo>
                  <a:close/>
                  <a:moveTo>
                    <a:pt x="6232" y="4103"/>
                  </a:moveTo>
                  <a:cubicBezTo>
                    <a:pt x="6232" y="4307"/>
                    <a:pt x="6209" y="4510"/>
                    <a:pt x="6209" y="4691"/>
                  </a:cubicBezTo>
                  <a:lnTo>
                    <a:pt x="5304" y="4805"/>
                  </a:lnTo>
                  <a:cubicBezTo>
                    <a:pt x="5326" y="4601"/>
                    <a:pt x="5326" y="4420"/>
                    <a:pt x="5349" y="4216"/>
                  </a:cubicBezTo>
                  <a:cubicBezTo>
                    <a:pt x="5643" y="4194"/>
                    <a:pt x="5937" y="4148"/>
                    <a:pt x="6232" y="4103"/>
                  </a:cubicBezTo>
                  <a:close/>
                  <a:moveTo>
                    <a:pt x="17593" y="3945"/>
                  </a:moveTo>
                  <a:cubicBezTo>
                    <a:pt x="17638" y="4216"/>
                    <a:pt x="17683" y="4465"/>
                    <a:pt x="17729" y="4737"/>
                  </a:cubicBezTo>
                  <a:cubicBezTo>
                    <a:pt x="17306" y="4759"/>
                    <a:pt x="16884" y="4803"/>
                    <a:pt x="16461" y="4848"/>
                  </a:cubicBezTo>
                  <a:lnTo>
                    <a:pt x="16461" y="4848"/>
                  </a:lnTo>
                  <a:cubicBezTo>
                    <a:pt x="16439" y="4577"/>
                    <a:pt x="16416" y="4329"/>
                    <a:pt x="16416" y="4080"/>
                  </a:cubicBezTo>
                  <a:cubicBezTo>
                    <a:pt x="16801" y="4035"/>
                    <a:pt x="17208" y="3990"/>
                    <a:pt x="17593" y="3945"/>
                  </a:cubicBezTo>
                  <a:close/>
                  <a:moveTo>
                    <a:pt x="16031" y="4126"/>
                  </a:moveTo>
                  <a:cubicBezTo>
                    <a:pt x="16077" y="4375"/>
                    <a:pt x="16122" y="4624"/>
                    <a:pt x="16190" y="4873"/>
                  </a:cubicBezTo>
                  <a:cubicBezTo>
                    <a:pt x="15873" y="4895"/>
                    <a:pt x="15579" y="4918"/>
                    <a:pt x="15284" y="4940"/>
                  </a:cubicBezTo>
                  <a:cubicBezTo>
                    <a:pt x="15262" y="4691"/>
                    <a:pt x="15239" y="4443"/>
                    <a:pt x="15217" y="4216"/>
                  </a:cubicBezTo>
                  <a:cubicBezTo>
                    <a:pt x="15488" y="4171"/>
                    <a:pt x="15760" y="4148"/>
                    <a:pt x="16031" y="4126"/>
                  </a:cubicBezTo>
                  <a:close/>
                  <a:moveTo>
                    <a:pt x="4964" y="4261"/>
                  </a:moveTo>
                  <a:cubicBezTo>
                    <a:pt x="4964" y="4465"/>
                    <a:pt x="4964" y="4646"/>
                    <a:pt x="4964" y="4850"/>
                  </a:cubicBezTo>
                  <a:cubicBezTo>
                    <a:pt x="4580" y="4895"/>
                    <a:pt x="4195" y="4940"/>
                    <a:pt x="3810" y="4986"/>
                  </a:cubicBezTo>
                  <a:cubicBezTo>
                    <a:pt x="3833" y="4782"/>
                    <a:pt x="3855" y="4601"/>
                    <a:pt x="3878" y="4420"/>
                  </a:cubicBezTo>
                  <a:cubicBezTo>
                    <a:pt x="4240" y="4375"/>
                    <a:pt x="4602" y="4329"/>
                    <a:pt x="4964" y="4261"/>
                  </a:cubicBezTo>
                  <a:close/>
                  <a:moveTo>
                    <a:pt x="14877" y="4239"/>
                  </a:moveTo>
                  <a:cubicBezTo>
                    <a:pt x="14922" y="4488"/>
                    <a:pt x="14968" y="4737"/>
                    <a:pt x="15013" y="4963"/>
                  </a:cubicBezTo>
                  <a:lnTo>
                    <a:pt x="13836" y="5099"/>
                  </a:lnTo>
                  <a:cubicBezTo>
                    <a:pt x="13836" y="4850"/>
                    <a:pt x="13813" y="4601"/>
                    <a:pt x="13813" y="4375"/>
                  </a:cubicBezTo>
                  <a:cubicBezTo>
                    <a:pt x="14153" y="4329"/>
                    <a:pt x="14515" y="4284"/>
                    <a:pt x="14877" y="4239"/>
                  </a:cubicBezTo>
                  <a:close/>
                  <a:moveTo>
                    <a:pt x="3493" y="4465"/>
                  </a:moveTo>
                  <a:lnTo>
                    <a:pt x="3493" y="4465"/>
                  </a:lnTo>
                  <a:cubicBezTo>
                    <a:pt x="3471" y="4646"/>
                    <a:pt x="3448" y="4850"/>
                    <a:pt x="3448" y="5031"/>
                  </a:cubicBezTo>
                  <a:cubicBezTo>
                    <a:pt x="3154" y="5054"/>
                    <a:pt x="2882" y="5099"/>
                    <a:pt x="2611" y="5121"/>
                  </a:cubicBezTo>
                  <a:cubicBezTo>
                    <a:pt x="2678" y="4940"/>
                    <a:pt x="2746" y="4759"/>
                    <a:pt x="2814" y="4556"/>
                  </a:cubicBezTo>
                  <a:lnTo>
                    <a:pt x="3493" y="4465"/>
                  </a:lnTo>
                  <a:close/>
                  <a:moveTo>
                    <a:pt x="13406" y="4397"/>
                  </a:moveTo>
                  <a:cubicBezTo>
                    <a:pt x="13451" y="4646"/>
                    <a:pt x="13497" y="4895"/>
                    <a:pt x="13542" y="5121"/>
                  </a:cubicBezTo>
                  <a:cubicBezTo>
                    <a:pt x="13293" y="5144"/>
                    <a:pt x="13067" y="5167"/>
                    <a:pt x="12840" y="5189"/>
                  </a:cubicBezTo>
                  <a:cubicBezTo>
                    <a:pt x="12840" y="4963"/>
                    <a:pt x="12840" y="4714"/>
                    <a:pt x="12818" y="4465"/>
                  </a:cubicBezTo>
                  <a:cubicBezTo>
                    <a:pt x="13021" y="4443"/>
                    <a:pt x="13202" y="4420"/>
                    <a:pt x="13406" y="4397"/>
                  </a:cubicBezTo>
                  <a:close/>
                  <a:moveTo>
                    <a:pt x="2362" y="4624"/>
                  </a:moveTo>
                  <a:cubicBezTo>
                    <a:pt x="2294" y="4827"/>
                    <a:pt x="2248" y="5008"/>
                    <a:pt x="2181" y="5189"/>
                  </a:cubicBezTo>
                  <a:cubicBezTo>
                    <a:pt x="1864" y="5235"/>
                    <a:pt x="1524" y="5280"/>
                    <a:pt x="1185" y="5325"/>
                  </a:cubicBezTo>
                  <a:cubicBezTo>
                    <a:pt x="1275" y="5144"/>
                    <a:pt x="1343" y="4963"/>
                    <a:pt x="1411" y="4782"/>
                  </a:cubicBezTo>
                  <a:cubicBezTo>
                    <a:pt x="1728" y="4714"/>
                    <a:pt x="2045" y="4669"/>
                    <a:pt x="2362" y="4624"/>
                  </a:cubicBezTo>
                  <a:close/>
                  <a:moveTo>
                    <a:pt x="12410" y="4510"/>
                  </a:moveTo>
                  <a:cubicBezTo>
                    <a:pt x="12433" y="4759"/>
                    <a:pt x="12455" y="5008"/>
                    <a:pt x="12478" y="5235"/>
                  </a:cubicBezTo>
                  <a:cubicBezTo>
                    <a:pt x="12093" y="5280"/>
                    <a:pt x="11686" y="5325"/>
                    <a:pt x="11279" y="5370"/>
                  </a:cubicBezTo>
                  <a:cubicBezTo>
                    <a:pt x="11256" y="5121"/>
                    <a:pt x="11233" y="4895"/>
                    <a:pt x="11233" y="4646"/>
                  </a:cubicBezTo>
                  <a:lnTo>
                    <a:pt x="12410" y="4510"/>
                  </a:lnTo>
                  <a:close/>
                  <a:moveTo>
                    <a:pt x="10894" y="4691"/>
                  </a:moveTo>
                  <a:cubicBezTo>
                    <a:pt x="10916" y="4918"/>
                    <a:pt x="10962" y="5167"/>
                    <a:pt x="10984" y="5393"/>
                  </a:cubicBezTo>
                  <a:cubicBezTo>
                    <a:pt x="10486" y="5461"/>
                    <a:pt x="9989" y="5506"/>
                    <a:pt x="9513" y="5574"/>
                  </a:cubicBezTo>
                  <a:cubicBezTo>
                    <a:pt x="9513" y="5325"/>
                    <a:pt x="9536" y="5076"/>
                    <a:pt x="9559" y="4827"/>
                  </a:cubicBezTo>
                  <a:cubicBezTo>
                    <a:pt x="10011" y="4782"/>
                    <a:pt x="10441" y="4737"/>
                    <a:pt x="10894" y="4691"/>
                  </a:cubicBezTo>
                  <a:close/>
                  <a:moveTo>
                    <a:pt x="9174" y="4850"/>
                  </a:moveTo>
                  <a:cubicBezTo>
                    <a:pt x="9196" y="5099"/>
                    <a:pt x="9219" y="5348"/>
                    <a:pt x="9242" y="5597"/>
                  </a:cubicBezTo>
                  <a:cubicBezTo>
                    <a:pt x="8857" y="5642"/>
                    <a:pt x="8472" y="5687"/>
                    <a:pt x="8110" y="5733"/>
                  </a:cubicBezTo>
                  <a:cubicBezTo>
                    <a:pt x="8110" y="5484"/>
                    <a:pt x="8133" y="5212"/>
                    <a:pt x="8133" y="4963"/>
                  </a:cubicBezTo>
                  <a:cubicBezTo>
                    <a:pt x="8472" y="4940"/>
                    <a:pt x="8834" y="4895"/>
                    <a:pt x="9174" y="4850"/>
                  </a:cubicBezTo>
                  <a:close/>
                  <a:moveTo>
                    <a:pt x="7839" y="4986"/>
                  </a:moveTo>
                  <a:cubicBezTo>
                    <a:pt x="7861" y="5235"/>
                    <a:pt x="7861" y="5506"/>
                    <a:pt x="7884" y="5755"/>
                  </a:cubicBezTo>
                  <a:cubicBezTo>
                    <a:pt x="7386" y="5800"/>
                    <a:pt x="6911" y="5868"/>
                    <a:pt x="6413" y="5914"/>
                  </a:cubicBezTo>
                  <a:cubicBezTo>
                    <a:pt x="6435" y="5642"/>
                    <a:pt x="6481" y="5393"/>
                    <a:pt x="6503" y="5121"/>
                  </a:cubicBezTo>
                  <a:cubicBezTo>
                    <a:pt x="6956" y="5076"/>
                    <a:pt x="7386" y="5031"/>
                    <a:pt x="7839" y="4986"/>
                  </a:cubicBezTo>
                  <a:close/>
                  <a:moveTo>
                    <a:pt x="6209" y="5167"/>
                  </a:moveTo>
                  <a:cubicBezTo>
                    <a:pt x="6209" y="5416"/>
                    <a:pt x="6209" y="5687"/>
                    <a:pt x="6209" y="5936"/>
                  </a:cubicBezTo>
                  <a:cubicBezTo>
                    <a:pt x="5892" y="5981"/>
                    <a:pt x="5575" y="6004"/>
                    <a:pt x="5258" y="6049"/>
                  </a:cubicBezTo>
                  <a:cubicBezTo>
                    <a:pt x="5281" y="5778"/>
                    <a:pt x="5281" y="5506"/>
                    <a:pt x="5281" y="5235"/>
                  </a:cubicBezTo>
                  <a:cubicBezTo>
                    <a:pt x="5598" y="5212"/>
                    <a:pt x="5892" y="5189"/>
                    <a:pt x="6209" y="5167"/>
                  </a:cubicBezTo>
                  <a:close/>
                  <a:moveTo>
                    <a:pt x="4987" y="5280"/>
                  </a:moveTo>
                  <a:cubicBezTo>
                    <a:pt x="4987" y="5551"/>
                    <a:pt x="5010" y="5800"/>
                    <a:pt x="5032" y="6072"/>
                  </a:cubicBezTo>
                  <a:cubicBezTo>
                    <a:pt x="4919" y="6095"/>
                    <a:pt x="4783" y="6095"/>
                    <a:pt x="4670" y="6117"/>
                  </a:cubicBezTo>
                  <a:cubicBezTo>
                    <a:pt x="4353" y="6163"/>
                    <a:pt x="4014" y="6185"/>
                    <a:pt x="3674" y="6208"/>
                  </a:cubicBezTo>
                  <a:cubicBezTo>
                    <a:pt x="3697" y="5936"/>
                    <a:pt x="3720" y="5665"/>
                    <a:pt x="3742" y="5393"/>
                  </a:cubicBezTo>
                  <a:cubicBezTo>
                    <a:pt x="4172" y="5348"/>
                    <a:pt x="4580" y="5303"/>
                    <a:pt x="4987" y="5280"/>
                  </a:cubicBezTo>
                  <a:close/>
                  <a:moveTo>
                    <a:pt x="3403" y="5416"/>
                  </a:moveTo>
                  <a:cubicBezTo>
                    <a:pt x="3403" y="5687"/>
                    <a:pt x="3380" y="5981"/>
                    <a:pt x="3380" y="6230"/>
                  </a:cubicBezTo>
                  <a:cubicBezTo>
                    <a:pt x="2927" y="6276"/>
                    <a:pt x="2452" y="6321"/>
                    <a:pt x="2022" y="6389"/>
                  </a:cubicBezTo>
                  <a:cubicBezTo>
                    <a:pt x="2158" y="6117"/>
                    <a:pt x="2316" y="5800"/>
                    <a:pt x="2452" y="5484"/>
                  </a:cubicBezTo>
                  <a:cubicBezTo>
                    <a:pt x="2769" y="5461"/>
                    <a:pt x="3086" y="5438"/>
                    <a:pt x="3403" y="5416"/>
                  </a:cubicBezTo>
                  <a:close/>
                  <a:moveTo>
                    <a:pt x="18996" y="1"/>
                  </a:moveTo>
                  <a:cubicBezTo>
                    <a:pt x="18975" y="1"/>
                    <a:pt x="18952" y="3"/>
                    <a:pt x="18928" y="7"/>
                  </a:cubicBezTo>
                  <a:cubicBezTo>
                    <a:pt x="18023" y="188"/>
                    <a:pt x="17118" y="346"/>
                    <a:pt x="16190" y="505"/>
                  </a:cubicBezTo>
                  <a:cubicBezTo>
                    <a:pt x="16190" y="437"/>
                    <a:pt x="16167" y="346"/>
                    <a:pt x="16167" y="278"/>
                  </a:cubicBezTo>
                  <a:cubicBezTo>
                    <a:pt x="16156" y="213"/>
                    <a:pt x="16104" y="185"/>
                    <a:pt x="16050" y="185"/>
                  </a:cubicBezTo>
                  <a:cubicBezTo>
                    <a:pt x="15991" y="185"/>
                    <a:pt x="15930" y="219"/>
                    <a:pt x="15918" y="278"/>
                  </a:cubicBezTo>
                  <a:cubicBezTo>
                    <a:pt x="15896" y="369"/>
                    <a:pt x="15873" y="459"/>
                    <a:pt x="15850" y="572"/>
                  </a:cubicBezTo>
                  <a:cubicBezTo>
                    <a:pt x="15556" y="618"/>
                    <a:pt x="15262" y="663"/>
                    <a:pt x="14945" y="708"/>
                  </a:cubicBezTo>
                  <a:cubicBezTo>
                    <a:pt x="14945" y="708"/>
                    <a:pt x="14945" y="708"/>
                    <a:pt x="14945" y="686"/>
                  </a:cubicBezTo>
                  <a:cubicBezTo>
                    <a:pt x="14934" y="618"/>
                    <a:pt x="14871" y="584"/>
                    <a:pt x="14809" y="584"/>
                  </a:cubicBezTo>
                  <a:cubicBezTo>
                    <a:pt x="14747" y="584"/>
                    <a:pt x="14685" y="618"/>
                    <a:pt x="14673" y="686"/>
                  </a:cubicBezTo>
                  <a:cubicBezTo>
                    <a:pt x="14673" y="708"/>
                    <a:pt x="14673" y="753"/>
                    <a:pt x="14651" y="776"/>
                  </a:cubicBezTo>
                  <a:cubicBezTo>
                    <a:pt x="13089" y="1025"/>
                    <a:pt x="11505" y="1229"/>
                    <a:pt x="9898" y="1387"/>
                  </a:cubicBezTo>
                  <a:cubicBezTo>
                    <a:pt x="8472" y="1523"/>
                    <a:pt x="7024" y="1636"/>
                    <a:pt x="5575" y="1681"/>
                  </a:cubicBezTo>
                  <a:cubicBezTo>
                    <a:pt x="5467" y="1685"/>
                    <a:pt x="5357" y="1686"/>
                    <a:pt x="5246" y="1686"/>
                  </a:cubicBezTo>
                  <a:cubicBezTo>
                    <a:pt x="4897" y="1686"/>
                    <a:pt x="4540" y="1673"/>
                    <a:pt x="4186" y="1673"/>
                  </a:cubicBezTo>
                  <a:cubicBezTo>
                    <a:pt x="3929" y="1673"/>
                    <a:pt x="3674" y="1680"/>
                    <a:pt x="3425" y="1704"/>
                  </a:cubicBezTo>
                  <a:cubicBezTo>
                    <a:pt x="3414" y="1670"/>
                    <a:pt x="3380" y="1653"/>
                    <a:pt x="3346" y="1653"/>
                  </a:cubicBezTo>
                  <a:cubicBezTo>
                    <a:pt x="3312" y="1653"/>
                    <a:pt x="3278" y="1670"/>
                    <a:pt x="3267" y="1704"/>
                  </a:cubicBezTo>
                  <a:cubicBezTo>
                    <a:pt x="3267" y="1704"/>
                    <a:pt x="3267" y="1727"/>
                    <a:pt x="3267" y="1727"/>
                  </a:cubicBezTo>
                  <a:cubicBezTo>
                    <a:pt x="2950" y="1772"/>
                    <a:pt x="2678" y="1840"/>
                    <a:pt x="2384" y="1953"/>
                  </a:cubicBezTo>
                  <a:cubicBezTo>
                    <a:pt x="2407" y="1885"/>
                    <a:pt x="2429" y="1817"/>
                    <a:pt x="2452" y="1749"/>
                  </a:cubicBezTo>
                  <a:cubicBezTo>
                    <a:pt x="2497" y="1645"/>
                    <a:pt x="2394" y="1560"/>
                    <a:pt x="2299" y="1560"/>
                  </a:cubicBezTo>
                  <a:cubicBezTo>
                    <a:pt x="2250" y="1560"/>
                    <a:pt x="2204" y="1582"/>
                    <a:pt x="2181" y="1636"/>
                  </a:cubicBezTo>
                  <a:cubicBezTo>
                    <a:pt x="1366" y="3152"/>
                    <a:pt x="438" y="4963"/>
                    <a:pt x="30" y="6638"/>
                  </a:cubicBezTo>
                  <a:cubicBezTo>
                    <a:pt x="1" y="6786"/>
                    <a:pt x="127" y="6896"/>
                    <a:pt x="250" y="6896"/>
                  </a:cubicBezTo>
                  <a:cubicBezTo>
                    <a:pt x="314" y="6896"/>
                    <a:pt x="376" y="6866"/>
                    <a:pt x="415" y="6796"/>
                  </a:cubicBezTo>
                  <a:cubicBezTo>
                    <a:pt x="664" y="6434"/>
                    <a:pt x="868" y="6027"/>
                    <a:pt x="1049" y="5597"/>
                  </a:cubicBezTo>
                  <a:cubicBezTo>
                    <a:pt x="1388" y="5574"/>
                    <a:pt x="1728" y="5551"/>
                    <a:pt x="2067" y="5529"/>
                  </a:cubicBezTo>
                  <a:lnTo>
                    <a:pt x="2067" y="5529"/>
                  </a:lnTo>
                  <a:cubicBezTo>
                    <a:pt x="1977" y="5823"/>
                    <a:pt x="1864" y="6140"/>
                    <a:pt x="1728" y="6457"/>
                  </a:cubicBezTo>
                  <a:cubicBezTo>
                    <a:pt x="1298" y="6547"/>
                    <a:pt x="868" y="6660"/>
                    <a:pt x="461" y="6841"/>
                  </a:cubicBezTo>
                  <a:cubicBezTo>
                    <a:pt x="415" y="6864"/>
                    <a:pt x="438" y="6955"/>
                    <a:pt x="483" y="6955"/>
                  </a:cubicBezTo>
                  <a:cubicBezTo>
                    <a:pt x="808" y="7015"/>
                    <a:pt x="1142" y="7040"/>
                    <a:pt x="1481" y="7040"/>
                  </a:cubicBezTo>
                  <a:cubicBezTo>
                    <a:pt x="2537" y="7040"/>
                    <a:pt x="3642" y="6803"/>
                    <a:pt x="4670" y="6683"/>
                  </a:cubicBezTo>
                  <a:cubicBezTo>
                    <a:pt x="6345" y="6502"/>
                    <a:pt x="8020" y="6321"/>
                    <a:pt x="9672" y="6163"/>
                  </a:cubicBezTo>
                  <a:cubicBezTo>
                    <a:pt x="10645" y="6049"/>
                    <a:pt x="11595" y="5959"/>
                    <a:pt x="12569" y="5868"/>
                  </a:cubicBezTo>
                  <a:cubicBezTo>
                    <a:pt x="12590" y="5934"/>
                    <a:pt x="12654" y="5967"/>
                    <a:pt x="12714" y="5967"/>
                  </a:cubicBezTo>
                  <a:cubicBezTo>
                    <a:pt x="12779" y="5967"/>
                    <a:pt x="12840" y="5928"/>
                    <a:pt x="12840" y="5846"/>
                  </a:cubicBezTo>
                  <a:cubicBezTo>
                    <a:pt x="15058" y="5642"/>
                    <a:pt x="17253" y="5461"/>
                    <a:pt x="19449" y="5189"/>
                  </a:cubicBezTo>
                  <a:cubicBezTo>
                    <a:pt x="19539" y="5167"/>
                    <a:pt x="19630" y="5121"/>
                    <a:pt x="19652" y="5031"/>
                  </a:cubicBezTo>
                  <a:lnTo>
                    <a:pt x="19675" y="5031"/>
                  </a:lnTo>
                  <a:cubicBezTo>
                    <a:pt x="19743" y="5031"/>
                    <a:pt x="19788" y="4986"/>
                    <a:pt x="19811" y="4895"/>
                  </a:cubicBezTo>
                  <a:cubicBezTo>
                    <a:pt x="20037" y="3469"/>
                    <a:pt x="19675" y="1749"/>
                    <a:pt x="19471" y="301"/>
                  </a:cubicBezTo>
                  <a:cubicBezTo>
                    <a:pt x="19449" y="165"/>
                    <a:pt x="19336" y="97"/>
                    <a:pt x="19222" y="97"/>
                  </a:cubicBezTo>
                  <a:cubicBezTo>
                    <a:pt x="19167" y="41"/>
                    <a:pt x="19095" y="1"/>
                    <a:pt x="189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929;p33"/>
            <p:cNvSpPr/>
            <p:nvPr/>
          </p:nvSpPr>
          <p:spPr>
            <a:xfrm>
              <a:off x="1405457" y="3817287"/>
              <a:ext cx="620561" cy="543718"/>
            </a:xfrm>
            <a:custGeom>
              <a:avLst/>
              <a:gdLst/>
              <a:ahLst/>
              <a:cxnLst/>
              <a:rect l="l" t="t" r="r" b="b"/>
              <a:pathLst>
                <a:path w="40467" h="35456" extrusionOk="0">
                  <a:moveTo>
                    <a:pt x="30712" y="681"/>
                  </a:moveTo>
                  <a:cubicBezTo>
                    <a:pt x="30961" y="953"/>
                    <a:pt x="31142" y="1269"/>
                    <a:pt x="31301" y="1609"/>
                  </a:cubicBezTo>
                  <a:cubicBezTo>
                    <a:pt x="30848" y="1224"/>
                    <a:pt x="30282" y="930"/>
                    <a:pt x="29717" y="726"/>
                  </a:cubicBezTo>
                  <a:cubicBezTo>
                    <a:pt x="30034" y="704"/>
                    <a:pt x="30373" y="681"/>
                    <a:pt x="30690" y="681"/>
                  </a:cubicBezTo>
                  <a:close/>
                  <a:moveTo>
                    <a:pt x="29241" y="726"/>
                  </a:moveTo>
                  <a:lnTo>
                    <a:pt x="29241" y="749"/>
                  </a:lnTo>
                  <a:lnTo>
                    <a:pt x="29264" y="749"/>
                  </a:lnTo>
                  <a:cubicBezTo>
                    <a:pt x="29649" y="907"/>
                    <a:pt x="30034" y="1088"/>
                    <a:pt x="30396" y="1315"/>
                  </a:cubicBezTo>
                  <a:cubicBezTo>
                    <a:pt x="30712" y="1518"/>
                    <a:pt x="31007" y="1767"/>
                    <a:pt x="31324" y="1948"/>
                  </a:cubicBezTo>
                  <a:cubicBezTo>
                    <a:pt x="31343" y="1968"/>
                    <a:pt x="31362" y="1975"/>
                    <a:pt x="31379" y="1975"/>
                  </a:cubicBezTo>
                  <a:cubicBezTo>
                    <a:pt x="31403" y="1975"/>
                    <a:pt x="31424" y="1961"/>
                    <a:pt x="31437" y="1948"/>
                  </a:cubicBezTo>
                  <a:cubicBezTo>
                    <a:pt x="31482" y="2084"/>
                    <a:pt x="31527" y="2197"/>
                    <a:pt x="31550" y="2311"/>
                  </a:cubicBezTo>
                  <a:cubicBezTo>
                    <a:pt x="30780" y="1903"/>
                    <a:pt x="29988" y="1541"/>
                    <a:pt x="29219" y="1156"/>
                  </a:cubicBezTo>
                  <a:cubicBezTo>
                    <a:pt x="28992" y="1043"/>
                    <a:pt x="28743" y="862"/>
                    <a:pt x="28472" y="772"/>
                  </a:cubicBezTo>
                  <a:cubicBezTo>
                    <a:pt x="28743" y="749"/>
                    <a:pt x="28992" y="749"/>
                    <a:pt x="29241" y="726"/>
                  </a:cubicBezTo>
                  <a:close/>
                  <a:moveTo>
                    <a:pt x="24149" y="930"/>
                  </a:moveTo>
                  <a:cubicBezTo>
                    <a:pt x="24149" y="953"/>
                    <a:pt x="24172" y="975"/>
                    <a:pt x="24194" y="998"/>
                  </a:cubicBezTo>
                  <a:cubicBezTo>
                    <a:pt x="25168" y="1564"/>
                    <a:pt x="26141" y="2197"/>
                    <a:pt x="27137" y="2695"/>
                  </a:cubicBezTo>
                  <a:cubicBezTo>
                    <a:pt x="26842" y="2695"/>
                    <a:pt x="26548" y="2695"/>
                    <a:pt x="26254" y="2718"/>
                  </a:cubicBezTo>
                  <a:cubicBezTo>
                    <a:pt x="26231" y="2718"/>
                    <a:pt x="26231" y="2695"/>
                    <a:pt x="26231" y="2695"/>
                  </a:cubicBezTo>
                  <a:cubicBezTo>
                    <a:pt x="25507" y="1971"/>
                    <a:pt x="24511" y="1428"/>
                    <a:pt x="23561" y="953"/>
                  </a:cubicBezTo>
                  <a:cubicBezTo>
                    <a:pt x="23764" y="953"/>
                    <a:pt x="23968" y="930"/>
                    <a:pt x="24149" y="930"/>
                  </a:cubicBezTo>
                  <a:close/>
                  <a:moveTo>
                    <a:pt x="25349" y="885"/>
                  </a:moveTo>
                  <a:cubicBezTo>
                    <a:pt x="25349" y="885"/>
                    <a:pt x="25349" y="907"/>
                    <a:pt x="25371" y="907"/>
                  </a:cubicBezTo>
                  <a:cubicBezTo>
                    <a:pt x="25756" y="1156"/>
                    <a:pt x="26141" y="1496"/>
                    <a:pt x="26593" y="1654"/>
                  </a:cubicBezTo>
                  <a:cubicBezTo>
                    <a:pt x="26639" y="1654"/>
                    <a:pt x="26661" y="1654"/>
                    <a:pt x="26684" y="1609"/>
                  </a:cubicBezTo>
                  <a:cubicBezTo>
                    <a:pt x="27408" y="1994"/>
                    <a:pt x="28155" y="2378"/>
                    <a:pt x="28902" y="2718"/>
                  </a:cubicBezTo>
                  <a:cubicBezTo>
                    <a:pt x="28495" y="2695"/>
                    <a:pt x="28110" y="2695"/>
                    <a:pt x="27702" y="2695"/>
                  </a:cubicBezTo>
                  <a:lnTo>
                    <a:pt x="27702" y="2673"/>
                  </a:lnTo>
                  <a:cubicBezTo>
                    <a:pt x="26684" y="2016"/>
                    <a:pt x="25530" y="1473"/>
                    <a:pt x="24466" y="930"/>
                  </a:cubicBezTo>
                  <a:cubicBezTo>
                    <a:pt x="24760" y="907"/>
                    <a:pt x="25054" y="907"/>
                    <a:pt x="25349" y="885"/>
                  </a:cubicBezTo>
                  <a:close/>
                  <a:moveTo>
                    <a:pt x="23108" y="953"/>
                  </a:moveTo>
                  <a:lnTo>
                    <a:pt x="23108" y="975"/>
                  </a:lnTo>
                  <a:cubicBezTo>
                    <a:pt x="23493" y="1202"/>
                    <a:pt x="23900" y="1428"/>
                    <a:pt x="24285" y="1654"/>
                  </a:cubicBezTo>
                  <a:cubicBezTo>
                    <a:pt x="24828" y="2016"/>
                    <a:pt x="25349" y="2446"/>
                    <a:pt x="25914" y="2741"/>
                  </a:cubicBezTo>
                  <a:cubicBezTo>
                    <a:pt x="25575" y="2741"/>
                    <a:pt x="25258" y="2763"/>
                    <a:pt x="24919" y="2786"/>
                  </a:cubicBezTo>
                  <a:cubicBezTo>
                    <a:pt x="23900" y="2220"/>
                    <a:pt x="22859" y="1699"/>
                    <a:pt x="21863" y="1066"/>
                  </a:cubicBezTo>
                  <a:cubicBezTo>
                    <a:pt x="21852" y="1058"/>
                    <a:pt x="21842" y="1055"/>
                    <a:pt x="21833" y="1055"/>
                  </a:cubicBezTo>
                  <a:cubicBezTo>
                    <a:pt x="21783" y="1055"/>
                    <a:pt x="21758" y="1141"/>
                    <a:pt x="21795" y="1179"/>
                  </a:cubicBezTo>
                  <a:cubicBezTo>
                    <a:pt x="22633" y="1745"/>
                    <a:pt x="23493" y="2356"/>
                    <a:pt x="24398" y="2831"/>
                  </a:cubicBezTo>
                  <a:lnTo>
                    <a:pt x="24149" y="2831"/>
                  </a:lnTo>
                  <a:cubicBezTo>
                    <a:pt x="24149" y="2831"/>
                    <a:pt x="24149" y="2831"/>
                    <a:pt x="24127" y="2808"/>
                  </a:cubicBezTo>
                  <a:cubicBezTo>
                    <a:pt x="22950" y="2152"/>
                    <a:pt x="21705" y="1609"/>
                    <a:pt x="20505" y="1043"/>
                  </a:cubicBezTo>
                  <a:cubicBezTo>
                    <a:pt x="21365" y="1020"/>
                    <a:pt x="22248" y="998"/>
                    <a:pt x="23108" y="953"/>
                  </a:cubicBezTo>
                  <a:close/>
                  <a:moveTo>
                    <a:pt x="20302" y="1043"/>
                  </a:moveTo>
                  <a:cubicBezTo>
                    <a:pt x="20302" y="1066"/>
                    <a:pt x="20302" y="1111"/>
                    <a:pt x="20347" y="1111"/>
                  </a:cubicBezTo>
                  <a:cubicBezTo>
                    <a:pt x="21433" y="1699"/>
                    <a:pt x="22542" y="2333"/>
                    <a:pt x="23674" y="2854"/>
                  </a:cubicBezTo>
                  <a:cubicBezTo>
                    <a:pt x="23561" y="2854"/>
                    <a:pt x="23425" y="2876"/>
                    <a:pt x="23289" y="2876"/>
                  </a:cubicBezTo>
                  <a:lnTo>
                    <a:pt x="23085" y="2876"/>
                  </a:lnTo>
                  <a:cubicBezTo>
                    <a:pt x="23085" y="2876"/>
                    <a:pt x="23085" y="2854"/>
                    <a:pt x="23063" y="2854"/>
                  </a:cubicBezTo>
                  <a:cubicBezTo>
                    <a:pt x="22497" y="2469"/>
                    <a:pt x="21818" y="2220"/>
                    <a:pt x="21230" y="1881"/>
                  </a:cubicBezTo>
                  <a:cubicBezTo>
                    <a:pt x="20777" y="1632"/>
                    <a:pt x="20324" y="1360"/>
                    <a:pt x="19872" y="1066"/>
                  </a:cubicBezTo>
                  <a:cubicBezTo>
                    <a:pt x="20030" y="1066"/>
                    <a:pt x="20166" y="1066"/>
                    <a:pt x="20302" y="1043"/>
                  </a:cubicBezTo>
                  <a:close/>
                  <a:moveTo>
                    <a:pt x="19578" y="1066"/>
                  </a:moveTo>
                  <a:cubicBezTo>
                    <a:pt x="20528" y="1745"/>
                    <a:pt x="21592" y="2514"/>
                    <a:pt x="22678" y="2899"/>
                  </a:cubicBezTo>
                  <a:cubicBezTo>
                    <a:pt x="22384" y="2899"/>
                    <a:pt x="22090" y="2922"/>
                    <a:pt x="21773" y="2922"/>
                  </a:cubicBezTo>
                  <a:cubicBezTo>
                    <a:pt x="21773" y="2899"/>
                    <a:pt x="21773" y="2854"/>
                    <a:pt x="21728" y="2831"/>
                  </a:cubicBezTo>
                  <a:cubicBezTo>
                    <a:pt x="20732" y="2220"/>
                    <a:pt x="19668" y="1677"/>
                    <a:pt x="18627" y="1111"/>
                  </a:cubicBezTo>
                  <a:cubicBezTo>
                    <a:pt x="18944" y="1088"/>
                    <a:pt x="19261" y="1088"/>
                    <a:pt x="19578" y="1088"/>
                  </a:cubicBezTo>
                  <a:lnTo>
                    <a:pt x="19578" y="1066"/>
                  </a:lnTo>
                  <a:close/>
                  <a:moveTo>
                    <a:pt x="18333" y="1111"/>
                  </a:moveTo>
                  <a:cubicBezTo>
                    <a:pt x="18333" y="1134"/>
                    <a:pt x="18355" y="1156"/>
                    <a:pt x="18378" y="1179"/>
                  </a:cubicBezTo>
                  <a:cubicBezTo>
                    <a:pt x="19374" y="1767"/>
                    <a:pt x="20392" y="2401"/>
                    <a:pt x="21411" y="2944"/>
                  </a:cubicBezTo>
                  <a:cubicBezTo>
                    <a:pt x="21117" y="2944"/>
                    <a:pt x="20822" y="2967"/>
                    <a:pt x="20528" y="2967"/>
                  </a:cubicBezTo>
                  <a:cubicBezTo>
                    <a:pt x="19464" y="2265"/>
                    <a:pt x="18220" y="1745"/>
                    <a:pt x="17111" y="1156"/>
                  </a:cubicBezTo>
                  <a:cubicBezTo>
                    <a:pt x="17518" y="1134"/>
                    <a:pt x="17925" y="1134"/>
                    <a:pt x="18333" y="1111"/>
                  </a:cubicBezTo>
                  <a:close/>
                  <a:moveTo>
                    <a:pt x="16975" y="1156"/>
                  </a:moveTo>
                  <a:cubicBezTo>
                    <a:pt x="16952" y="1179"/>
                    <a:pt x="16952" y="1224"/>
                    <a:pt x="16997" y="1247"/>
                  </a:cubicBezTo>
                  <a:cubicBezTo>
                    <a:pt x="17925" y="1858"/>
                    <a:pt x="18944" y="2537"/>
                    <a:pt x="20008" y="2989"/>
                  </a:cubicBezTo>
                  <a:cubicBezTo>
                    <a:pt x="19736" y="2989"/>
                    <a:pt x="19487" y="3012"/>
                    <a:pt x="19238" y="3012"/>
                  </a:cubicBezTo>
                  <a:cubicBezTo>
                    <a:pt x="18785" y="2695"/>
                    <a:pt x="18288" y="2424"/>
                    <a:pt x="17812" y="2175"/>
                  </a:cubicBezTo>
                  <a:cubicBezTo>
                    <a:pt x="17246" y="1835"/>
                    <a:pt x="16658" y="1473"/>
                    <a:pt x="16024" y="1247"/>
                  </a:cubicBezTo>
                  <a:cubicBezTo>
                    <a:pt x="15979" y="1247"/>
                    <a:pt x="15956" y="1292"/>
                    <a:pt x="16002" y="1315"/>
                  </a:cubicBezTo>
                  <a:cubicBezTo>
                    <a:pt x="16522" y="1722"/>
                    <a:pt x="17133" y="2016"/>
                    <a:pt x="17699" y="2378"/>
                  </a:cubicBezTo>
                  <a:cubicBezTo>
                    <a:pt x="18039" y="2582"/>
                    <a:pt x="18378" y="2808"/>
                    <a:pt x="18718" y="3035"/>
                  </a:cubicBezTo>
                  <a:cubicBezTo>
                    <a:pt x="18491" y="3035"/>
                    <a:pt x="18265" y="3035"/>
                    <a:pt x="18039" y="3057"/>
                  </a:cubicBezTo>
                  <a:cubicBezTo>
                    <a:pt x="17020" y="2469"/>
                    <a:pt x="16024" y="1926"/>
                    <a:pt x="15096" y="1224"/>
                  </a:cubicBezTo>
                  <a:cubicBezTo>
                    <a:pt x="15707" y="1202"/>
                    <a:pt x="16341" y="1179"/>
                    <a:pt x="16975" y="1156"/>
                  </a:cubicBezTo>
                  <a:close/>
                  <a:moveTo>
                    <a:pt x="14825" y="1224"/>
                  </a:moveTo>
                  <a:cubicBezTo>
                    <a:pt x="15594" y="1903"/>
                    <a:pt x="16454" y="2582"/>
                    <a:pt x="17360" y="3080"/>
                  </a:cubicBezTo>
                  <a:lnTo>
                    <a:pt x="17133" y="3080"/>
                  </a:lnTo>
                  <a:cubicBezTo>
                    <a:pt x="16024" y="2446"/>
                    <a:pt x="14870" y="1858"/>
                    <a:pt x="13716" y="1269"/>
                  </a:cubicBezTo>
                  <a:cubicBezTo>
                    <a:pt x="14101" y="1269"/>
                    <a:pt x="14463" y="1247"/>
                    <a:pt x="14825" y="1224"/>
                  </a:cubicBezTo>
                  <a:close/>
                  <a:moveTo>
                    <a:pt x="13535" y="1269"/>
                  </a:moveTo>
                  <a:lnTo>
                    <a:pt x="13535" y="1269"/>
                  </a:lnTo>
                  <a:cubicBezTo>
                    <a:pt x="13512" y="1315"/>
                    <a:pt x="13535" y="1360"/>
                    <a:pt x="13580" y="1383"/>
                  </a:cubicBezTo>
                  <a:cubicBezTo>
                    <a:pt x="14576" y="1971"/>
                    <a:pt x="15594" y="2537"/>
                    <a:pt x="16635" y="3103"/>
                  </a:cubicBezTo>
                  <a:cubicBezTo>
                    <a:pt x="16364" y="3103"/>
                    <a:pt x="16092" y="3103"/>
                    <a:pt x="15821" y="3125"/>
                  </a:cubicBezTo>
                  <a:cubicBezTo>
                    <a:pt x="15821" y="3103"/>
                    <a:pt x="15798" y="3103"/>
                    <a:pt x="15798" y="3080"/>
                  </a:cubicBezTo>
                  <a:cubicBezTo>
                    <a:pt x="14621" y="2446"/>
                    <a:pt x="13399" y="1881"/>
                    <a:pt x="12200" y="1315"/>
                  </a:cubicBezTo>
                  <a:cubicBezTo>
                    <a:pt x="12652" y="1315"/>
                    <a:pt x="13082" y="1292"/>
                    <a:pt x="13535" y="1269"/>
                  </a:cubicBezTo>
                  <a:close/>
                  <a:moveTo>
                    <a:pt x="11815" y="1337"/>
                  </a:moveTo>
                  <a:cubicBezTo>
                    <a:pt x="12946" y="1926"/>
                    <a:pt x="14055" y="2537"/>
                    <a:pt x="15187" y="3125"/>
                  </a:cubicBezTo>
                  <a:cubicBezTo>
                    <a:pt x="15006" y="3148"/>
                    <a:pt x="14825" y="3148"/>
                    <a:pt x="14666" y="3148"/>
                  </a:cubicBezTo>
                  <a:cubicBezTo>
                    <a:pt x="14644" y="3125"/>
                    <a:pt x="14644" y="3103"/>
                    <a:pt x="14598" y="3080"/>
                  </a:cubicBezTo>
                  <a:cubicBezTo>
                    <a:pt x="13331" y="2446"/>
                    <a:pt x="11996" y="1926"/>
                    <a:pt x="10683" y="1383"/>
                  </a:cubicBezTo>
                  <a:cubicBezTo>
                    <a:pt x="11045" y="1360"/>
                    <a:pt x="11430" y="1360"/>
                    <a:pt x="11815" y="1337"/>
                  </a:cubicBezTo>
                  <a:close/>
                  <a:moveTo>
                    <a:pt x="10298" y="1405"/>
                  </a:moveTo>
                  <a:cubicBezTo>
                    <a:pt x="11566" y="1994"/>
                    <a:pt x="12833" y="2627"/>
                    <a:pt x="14123" y="3171"/>
                  </a:cubicBezTo>
                  <a:cubicBezTo>
                    <a:pt x="13671" y="3193"/>
                    <a:pt x="13218" y="3193"/>
                    <a:pt x="12765" y="3216"/>
                  </a:cubicBezTo>
                  <a:cubicBezTo>
                    <a:pt x="12765" y="3148"/>
                    <a:pt x="12765" y="3080"/>
                    <a:pt x="12675" y="3057"/>
                  </a:cubicBezTo>
                  <a:cubicBezTo>
                    <a:pt x="11566" y="2492"/>
                    <a:pt x="10434" y="1971"/>
                    <a:pt x="9325" y="1451"/>
                  </a:cubicBezTo>
                  <a:cubicBezTo>
                    <a:pt x="9574" y="1451"/>
                    <a:pt x="9823" y="1428"/>
                    <a:pt x="10072" y="1428"/>
                  </a:cubicBezTo>
                  <a:lnTo>
                    <a:pt x="10072" y="1405"/>
                  </a:lnTo>
                  <a:close/>
                  <a:moveTo>
                    <a:pt x="8941" y="1473"/>
                  </a:moveTo>
                  <a:cubicBezTo>
                    <a:pt x="8941" y="1473"/>
                    <a:pt x="8963" y="1496"/>
                    <a:pt x="8963" y="1496"/>
                  </a:cubicBezTo>
                  <a:cubicBezTo>
                    <a:pt x="10072" y="2084"/>
                    <a:pt x="11181" y="2673"/>
                    <a:pt x="12290" y="3216"/>
                  </a:cubicBezTo>
                  <a:cubicBezTo>
                    <a:pt x="11973" y="3238"/>
                    <a:pt x="11634" y="3238"/>
                    <a:pt x="11294" y="3261"/>
                  </a:cubicBezTo>
                  <a:cubicBezTo>
                    <a:pt x="10298" y="2514"/>
                    <a:pt x="9031" y="1971"/>
                    <a:pt x="7854" y="1541"/>
                  </a:cubicBezTo>
                  <a:cubicBezTo>
                    <a:pt x="8216" y="1518"/>
                    <a:pt x="8578" y="1496"/>
                    <a:pt x="8941" y="1473"/>
                  </a:cubicBezTo>
                  <a:close/>
                  <a:moveTo>
                    <a:pt x="7605" y="1564"/>
                  </a:moveTo>
                  <a:cubicBezTo>
                    <a:pt x="7605" y="1586"/>
                    <a:pt x="7605" y="1609"/>
                    <a:pt x="7628" y="1632"/>
                  </a:cubicBezTo>
                  <a:cubicBezTo>
                    <a:pt x="8714" y="2107"/>
                    <a:pt x="9687" y="2718"/>
                    <a:pt x="10706" y="3284"/>
                  </a:cubicBezTo>
                  <a:cubicBezTo>
                    <a:pt x="10525" y="3284"/>
                    <a:pt x="10298" y="3284"/>
                    <a:pt x="10117" y="3306"/>
                  </a:cubicBezTo>
                  <a:cubicBezTo>
                    <a:pt x="9076" y="2695"/>
                    <a:pt x="7967" y="2197"/>
                    <a:pt x="6926" y="1609"/>
                  </a:cubicBezTo>
                  <a:cubicBezTo>
                    <a:pt x="7153" y="1586"/>
                    <a:pt x="7379" y="1586"/>
                    <a:pt x="7605" y="1564"/>
                  </a:cubicBezTo>
                  <a:close/>
                  <a:moveTo>
                    <a:pt x="6609" y="1632"/>
                  </a:moveTo>
                  <a:cubicBezTo>
                    <a:pt x="7492" y="2220"/>
                    <a:pt x="8443" y="2854"/>
                    <a:pt x="9416" y="3329"/>
                  </a:cubicBezTo>
                  <a:cubicBezTo>
                    <a:pt x="9235" y="3329"/>
                    <a:pt x="9054" y="3329"/>
                    <a:pt x="8895" y="3352"/>
                  </a:cubicBezTo>
                  <a:cubicBezTo>
                    <a:pt x="7899" y="2718"/>
                    <a:pt x="6813" y="2220"/>
                    <a:pt x="5795" y="1677"/>
                  </a:cubicBezTo>
                  <a:cubicBezTo>
                    <a:pt x="6112" y="1654"/>
                    <a:pt x="6383" y="1654"/>
                    <a:pt x="6609" y="1632"/>
                  </a:cubicBezTo>
                  <a:close/>
                  <a:moveTo>
                    <a:pt x="5648" y="1700"/>
                  </a:moveTo>
                  <a:lnTo>
                    <a:pt x="5648" y="1700"/>
                  </a:lnTo>
                  <a:cubicBezTo>
                    <a:pt x="5631" y="1743"/>
                    <a:pt x="5624" y="1794"/>
                    <a:pt x="5681" y="1813"/>
                  </a:cubicBezTo>
                  <a:cubicBezTo>
                    <a:pt x="6564" y="2333"/>
                    <a:pt x="7469" y="2899"/>
                    <a:pt x="8397" y="3374"/>
                  </a:cubicBezTo>
                  <a:cubicBezTo>
                    <a:pt x="8216" y="3374"/>
                    <a:pt x="8035" y="3374"/>
                    <a:pt x="7854" y="3397"/>
                  </a:cubicBezTo>
                  <a:cubicBezTo>
                    <a:pt x="6904" y="2876"/>
                    <a:pt x="5885" y="2401"/>
                    <a:pt x="4889" y="1948"/>
                  </a:cubicBezTo>
                  <a:cubicBezTo>
                    <a:pt x="4877" y="1942"/>
                    <a:pt x="4864" y="1939"/>
                    <a:pt x="4852" y="1939"/>
                  </a:cubicBezTo>
                  <a:cubicBezTo>
                    <a:pt x="4777" y="1939"/>
                    <a:pt x="4721" y="2045"/>
                    <a:pt x="4799" y="2084"/>
                  </a:cubicBezTo>
                  <a:cubicBezTo>
                    <a:pt x="5636" y="2559"/>
                    <a:pt x="6496" y="3012"/>
                    <a:pt x="7379" y="3419"/>
                  </a:cubicBezTo>
                  <a:cubicBezTo>
                    <a:pt x="7085" y="3442"/>
                    <a:pt x="6790" y="3465"/>
                    <a:pt x="6519" y="3487"/>
                  </a:cubicBezTo>
                  <a:cubicBezTo>
                    <a:pt x="5704" y="2944"/>
                    <a:pt x="4776" y="2492"/>
                    <a:pt x="3894" y="2039"/>
                  </a:cubicBezTo>
                  <a:cubicBezTo>
                    <a:pt x="4389" y="1814"/>
                    <a:pt x="5062" y="1723"/>
                    <a:pt x="5648" y="1700"/>
                  </a:cubicBezTo>
                  <a:close/>
                  <a:moveTo>
                    <a:pt x="3690" y="2152"/>
                  </a:moveTo>
                  <a:cubicBezTo>
                    <a:pt x="4459" y="2605"/>
                    <a:pt x="5229" y="3103"/>
                    <a:pt x="6021" y="3510"/>
                  </a:cubicBezTo>
                  <a:cubicBezTo>
                    <a:pt x="5863" y="3533"/>
                    <a:pt x="5704" y="3533"/>
                    <a:pt x="5568" y="3555"/>
                  </a:cubicBezTo>
                  <a:cubicBezTo>
                    <a:pt x="4889" y="3125"/>
                    <a:pt x="4075" y="2786"/>
                    <a:pt x="3328" y="2492"/>
                  </a:cubicBezTo>
                  <a:cubicBezTo>
                    <a:pt x="3418" y="2356"/>
                    <a:pt x="3554" y="2243"/>
                    <a:pt x="3690" y="2152"/>
                  </a:cubicBezTo>
                  <a:close/>
                  <a:moveTo>
                    <a:pt x="3237" y="2673"/>
                  </a:moveTo>
                  <a:cubicBezTo>
                    <a:pt x="3780" y="2989"/>
                    <a:pt x="4369" y="3306"/>
                    <a:pt x="4957" y="3555"/>
                  </a:cubicBezTo>
                  <a:cubicBezTo>
                    <a:pt x="4957" y="3578"/>
                    <a:pt x="4935" y="3623"/>
                    <a:pt x="4935" y="3668"/>
                  </a:cubicBezTo>
                  <a:lnTo>
                    <a:pt x="4935" y="4098"/>
                  </a:lnTo>
                  <a:cubicBezTo>
                    <a:pt x="4414" y="3759"/>
                    <a:pt x="3780" y="3533"/>
                    <a:pt x="3192" y="3284"/>
                  </a:cubicBezTo>
                  <a:cubicBezTo>
                    <a:pt x="3192" y="3171"/>
                    <a:pt x="3192" y="3057"/>
                    <a:pt x="3192" y="2944"/>
                  </a:cubicBezTo>
                  <a:cubicBezTo>
                    <a:pt x="3192" y="2944"/>
                    <a:pt x="3192" y="2922"/>
                    <a:pt x="3192" y="2922"/>
                  </a:cubicBezTo>
                  <a:cubicBezTo>
                    <a:pt x="3192" y="2831"/>
                    <a:pt x="3215" y="2741"/>
                    <a:pt x="3237" y="2673"/>
                  </a:cubicBezTo>
                  <a:close/>
                  <a:moveTo>
                    <a:pt x="27861" y="794"/>
                  </a:moveTo>
                  <a:cubicBezTo>
                    <a:pt x="27838" y="794"/>
                    <a:pt x="27838" y="817"/>
                    <a:pt x="27838" y="817"/>
                  </a:cubicBezTo>
                  <a:cubicBezTo>
                    <a:pt x="27838" y="953"/>
                    <a:pt x="27838" y="953"/>
                    <a:pt x="27951" y="1043"/>
                  </a:cubicBezTo>
                  <a:cubicBezTo>
                    <a:pt x="27963" y="1054"/>
                    <a:pt x="27974" y="1060"/>
                    <a:pt x="27988" y="1060"/>
                  </a:cubicBezTo>
                  <a:cubicBezTo>
                    <a:pt x="28002" y="1060"/>
                    <a:pt x="28019" y="1054"/>
                    <a:pt x="28042" y="1043"/>
                  </a:cubicBezTo>
                  <a:cubicBezTo>
                    <a:pt x="28065" y="1043"/>
                    <a:pt x="28087" y="1020"/>
                    <a:pt x="28110" y="1020"/>
                  </a:cubicBezTo>
                  <a:cubicBezTo>
                    <a:pt x="28155" y="975"/>
                    <a:pt x="28132" y="907"/>
                    <a:pt x="28087" y="885"/>
                  </a:cubicBezTo>
                  <a:lnTo>
                    <a:pt x="28087" y="885"/>
                  </a:lnTo>
                  <a:cubicBezTo>
                    <a:pt x="28404" y="930"/>
                    <a:pt x="29626" y="1699"/>
                    <a:pt x="29807" y="1790"/>
                  </a:cubicBezTo>
                  <a:cubicBezTo>
                    <a:pt x="30350" y="2062"/>
                    <a:pt x="30871" y="2378"/>
                    <a:pt x="31414" y="2627"/>
                  </a:cubicBezTo>
                  <a:cubicBezTo>
                    <a:pt x="31441" y="2634"/>
                    <a:pt x="31465" y="2637"/>
                    <a:pt x="31488" y="2637"/>
                  </a:cubicBezTo>
                  <a:cubicBezTo>
                    <a:pt x="31542" y="2637"/>
                    <a:pt x="31586" y="2621"/>
                    <a:pt x="31618" y="2605"/>
                  </a:cubicBezTo>
                  <a:cubicBezTo>
                    <a:pt x="31731" y="3103"/>
                    <a:pt x="31776" y="3623"/>
                    <a:pt x="31821" y="4144"/>
                  </a:cubicBezTo>
                  <a:cubicBezTo>
                    <a:pt x="31550" y="3850"/>
                    <a:pt x="30939" y="3646"/>
                    <a:pt x="30712" y="3533"/>
                  </a:cubicBezTo>
                  <a:cubicBezTo>
                    <a:pt x="30464" y="3419"/>
                    <a:pt x="30034" y="3171"/>
                    <a:pt x="29694" y="3125"/>
                  </a:cubicBezTo>
                  <a:cubicBezTo>
                    <a:pt x="29739" y="3012"/>
                    <a:pt x="29671" y="2854"/>
                    <a:pt x="29536" y="2786"/>
                  </a:cubicBezTo>
                  <a:cubicBezTo>
                    <a:pt x="29536" y="2741"/>
                    <a:pt x="29536" y="2695"/>
                    <a:pt x="29490" y="2673"/>
                  </a:cubicBezTo>
                  <a:cubicBezTo>
                    <a:pt x="28449" y="2084"/>
                    <a:pt x="27318" y="1586"/>
                    <a:pt x="26254" y="1111"/>
                  </a:cubicBezTo>
                  <a:cubicBezTo>
                    <a:pt x="26209" y="1088"/>
                    <a:pt x="26186" y="1088"/>
                    <a:pt x="26163" y="1088"/>
                  </a:cubicBezTo>
                  <a:cubicBezTo>
                    <a:pt x="26028" y="1020"/>
                    <a:pt x="25892" y="953"/>
                    <a:pt x="25756" y="862"/>
                  </a:cubicBezTo>
                  <a:cubicBezTo>
                    <a:pt x="26050" y="862"/>
                    <a:pt x="26344" y="839"/>
                    <a:pt x="26661" y="839"/>
                  </a:cubicBezTo>
                  <a:cubicBezTo>
                    <a:pt x="28200" y="1609"/>
                    <a:pt x="29739" y="2401"/>
                    <a:pt x="31324" y="3035"/>
                  </a:cubicBezTo>
                  <a:cubicBezTo>
                    <a:pt x="31342" y="3043"/>
                    <a:pt x="31360" y="3046"/>
                    <a:pt x="31377" y="3046"/>
                  </a:cubicBezTo>
                  <a:cubicBezTo>
                    <a:pt x="31500" y="3046"/>
                    <a:pt x="31556" y="2846"/>
                    <a:pt x="31437" y="2786"/>
                  </a:cubicBezTo>
                  <a:cubicBezTo>
                    <a:pt x="30056" y="2062"/>
                    <a:pt x="28562" y="1428"/>
                    <a:pt x="27114" y="817"/>
                  </a:cubicBezTo>
                  <a:cubicBezTo>
                    <a:pt x="27363" y="817"/>
                    <a:pt x="27612" y="794"/>
                    <a:pt x="27861" y="794"/>
                  </a:cubicBezTo>
                  <a:close/>
                  <a:moveTo>
                    <a:pt x="29649" y="3352"/>
                  </a:moveTo>
                  <a:cubicBezTo>
                    <a:pt x="29739" y="3397"/>
                    <a:pt x="29807" y="3442"/>
                    <a:pt x="29830" y="3442"/>
                  </a:cubicBezTo>
                  <a:cubicBezTo>
                    <a:pt x="30101" y="3555"/>
                    <a:pt x="30350" y="3691"/>
                    <a:pt x="30599" y="3827"/>
                  </a:cubicBezTo>
                  <a:cubicBezTo>
                    <a:pt x="30984" y="4031"/>
                    <a:pt x="31346" y="4325"/>
                    <a:pt x="31731" y="4528"/>
                  </a:cubicBezTo>
                  <a:cubicBezTo>
                    <a:pt x="31754" y="4540"/>
                    <a:pt x="31776" y="4545"/>
                    <a:pt x="31799" y="4545"/>
                  </a:cubicBezTo>
                  <a:cubicBezTo>
                    <a:pt x="31821" y="4545"/>
                    <a:pt x="31844" y="4540"/>
                    <a:pt x="31867" y="4528"/>
                  </a:cubicBezTo>
                  <a:cubicBezTo>
                    <a:pt x="31889" y="4687"/>
                    <a:pt x="31889" y="4845"/>
                    <a:pt x="31912" y="4981"/>
                  </a:cubicBezTo>
                  <a:cubicBezTo>
                    <a:pt x="31912" y="5004"/>
                    <a:pt x="31912" y="5026"/>
                    <a:pt x="31912" y="5049"/>
                  </a:cubicBezTo>
                  <a:cubicBezTo>
                    <a:pt x="31256" y="4596"/>
                    <a:pt x="30486" y="4280"/>
                    <a:pt x="29717" y="4008"/>
                  </a:cubicBezTo>
                  <a:lnTo>
                    <a:pt x="29649" y="3374"/>
                  </a:lnTo>
                  <a:cubicBezTo>
                    <a:pt x="29649" y="3352"/>
                    <a:pt x="29649" y="3352"/>
                    <a:pt x="29649" y="3352"/>
                  </a:cubicBezTo>
                  <a:close/>
                  <a:moveTo>
                    <a:pt x="3215" y="3487"/>
                  </a:moveTo>
                  <a:cubicBezTo>
                    <a:pt x="3758" y="3782"/>
                    <a:pt x="4346" y="4144"/>
                    <a:pt x="4912" y="4302"/>
                  </a:cubicBezTo>
                  <a:lnTo>
                    <a:pt x="4935" y="4302"/>
                  </a:lnTo>
                  <a:lnTo>
                    <a:pt x="4935" y="5140"/>
                  </a:lnTo>
                  <a:cubicBezTo>
                    <a:pt x="4618" y="5004"/>
                    <a:pt x="4301" y="4891"/>
                    <a:pt x="3984" y="4755"/>
                  </a:cubicBezTo>
                  <a:cubicBezTo>
                    <a:pt x="3803" y="4664"/>
                    <a:pt x="3486" y="4574"/>
                    <a:pt x="3260" y="4415"/>
                  </a:cubicBezTo>
                  <a:cubicBezTo>
                    <a:pt x="3237" y="4121"/>
                    <a:pt x="3237" y="3804"/>
                    <a:pt x="3215" y="3487"/>
                  </a:cubicBezTo>
                  <a:close/>
                  <a:moveTo>
                    <a:pt x="29739" y="4234"/>
                  </a:moveTo>
                  <a:lnTo>
                    <a:pt x="29739" y="4234"/>
                  </a:lnTo>
                  <a:cubicBezTo>
                    <a:pt x="30531" y="4574"/>
                    <a:pt x="31233" y="5004"/>
                    <a:pt x="31957" y="5456"/>
                  </a:cubicBezTo>
                  <a:cubicBezTo>
                    <a:pt x="31980" y="5660"/>
                    <a:pt x="32002" y="5864"/>
                    <a:pt x="32025" y="6067"/>
                  </a:cubicBezTo>
                  <a:lnTo>
                    <a:pt x="32025" y="6090"/>
                  </a:lnTo>
                  <a:cubicBezTo>
                    <a:pt x="31708" y="5796"/>
                    <a:pt x="31301" y="5592"/>
                    <a:pt x="30961" y="5343"/>
                  </a:cubicBezTo>
                  <a:cubicBezTo>
                    <a:pt x="30554" y="5072"/>
                    <a:pt x="30192" y="4777"/>
                    <a:pt x="29762" y="4551"/>
                  </a:cubicBezTo>
                  <a:lnTo>
                    <a:pt x="29739" y="4234"/>
                  </a:lnTo>
                  <a:close/>
                  <a:moveTo>
                    <a:pt x="3283" y="4687"/>
                  </a:moveTo>
                  <a:lnTo>
                    <a:pt x="3283" y="4687"/>
                  </a:lnTo>
                  <a:cubicBezTo>
                    <a:pt x="3441" y="4755"/>
                    <a:pt x="3599" y="4823"/>
                    <a:pt x="3735" y="4891"/>
                  </a:cubicBezTo>
                  <a:cubicBezTo>
                    <a:pt x="4120" y="5094"/>
                    <a:pt x="4527" y="5275"/>
                    <a:pt x="4935" y="5388"/>
                  </a:cubicBezTo>
                  <a:cubicBezTo>
                    <a:pt x="4957" y="5660"/>
                    <a:pt x="4957" y="5909"/>
                    <a:pt x="4957" y="6181"/>
                  </a:cubicBezTo>
                  <a:cubicBezTo>
                    <a:pt x="4640" y="6022"/>
                    <a:pt x="4324" y="5909"/>
                    <a:pt x="4007" y="5751"/>
                  </a:cubicBezTo>
                  <a:cubicBezTo>
                    <a:pt x="3780" y="5660"/>
                    <a:pt x="3554" y="5547"/>
                    <a:pt x="3305" y="5456"/>
                  </a:cubicBezTo>
                  <a:cubicBezTo>
                    <a:pt x="3305" y="5207"/>
                    <a:pt x="3283" y="4936"/>
                    <a:pt x="3283" y="4687"/>
                  </a:cubicBezTo>
                  <a:close/>
                  <a:moveTo>
                    <a:pt x="3328" y="5705"/>
                  </a:moveTo>
                  <a:cubicBezTo>
                    <a:pt x="3554" y="5818"/>
                    <a:pt x="3803" y="5932"/>
                    <a:pt x="4029" y="6045"/>
                  </a:cubicBezTo>
                  <a:cubicBezTo>
                    <a:pt x="4346" y="6181"/>
                    <a:pt x="4640" y="6362"/>
                    <a:pt x="4957" y="6475"/>
                  </a:cubicBezTo>
                  <a:cubicBezTo>
                    <a:pt x="4980" y="6633"/>
                    <a:pt x="4980" y="6814"/>
                    <a:pt x="4980" y="6995"/>
                  </a:cubicBezTo>
                  <a:cubicBezTo>
                    <a:pt x="4437" y="6701"/>
                    <a:pt x="3871" y="6430"/>
                    <a:pt x="3350" y="6090"/>
                  </a:cubicBezTo>
                  <a:cubicBezTo>
                    <a:pt x="3350" y="5954"/>
                    <a:pt x="3328" y="5818"/>
                    <a:pt x="3328" y="5705"/>
                  </a:cubicBezTo>
                  <a:close/>
                  <a:moveTo>
                    <a:pt x="29807" y="4800"/>
                  </a:moveTo>
                  <a:lnTo>
                    <a:pt x="29807" y="4800"/>
                  </a:lnTo>
                  <a:cubicBezTo>
                    <a:pt x="30079" y="5072"/>
                    <a:pt x="30418" y="5321"/>
                    <a:pt x="30735" y="5547"/>
                  </a:cubicBezTo>
                  <a:cubicBezTo>
                    <a:pt x="31120" y="5818"/>
                    <a:pt x="31505" y="6113"/>
                    <a:pt x="31935" y="6294"/>
                  </a:cubicBezTo>
                  <a:cubicBezTo>
                    <a:pt x="31948" y="6300"/>
                    <a:pt x="31961" y="6303"/>
                    <a:pt x="31974" y="6303"/>
                  </a:cubicBezTo>
                  <a:cubicBezTo>
                    <a:pt x="32004" y="6303"/>
                    <a:pt x="32032" y="6287"/>
                    <a:pt x="32048" y="6271"/>
                  </a:cubicBezTo>
                  <a:cubicBezTo>
                    <a:pt x="32093" y="6633"/>
                    <a:pt x="32138" y="6995"/>
                    <a:pt x="32161" y="7357"/>
                  </a:cubicBezTo>
                  <a:cubicBezTo>
                    <a:pt x="31640" y="6792"/>
                    <a:pt x="30735" y="6452"/>
                    <a:pt x="29943" y="6248"/>
                  </a:cubicBezTo>
                  <a:cubicBezTo>
                    <a:pt x="29943" y="6090"/>
                    <a:pt x="29920" y="5932"/>
                    <a:pt x="29898" y="5751"/>
                  </a:cubicBezTo>
                  <a:lnTo>
                    <a:pt x="29898" y="5751"/>
                  </a:lnTo>
                  <a:cubicBezTo>
                    <a:pt x="30215" y="5864"/>
                    <a:pt x="30531" y="6000"/>
                    <a:pt x="30826" y="6135"/>
                  </a:cubicBezTo>
                  <a:cubicBezTo>
                    <a:pt x="31188" y="6316"/>
                    <a:pt x="31527" y="6588"/>
                    <a:pt x="31889" y="6746"/>
                  </a:cubicBezTo>
                  <a:cubicBezTo>
                    <a:pt x="31908" y="6758"/>
                    <a:pt x="31928" y="6763"/>
                    <a:pt x="31947" y="6763"/>
                  </a:cubicBezTo>
                  <a:cubicBezTo>
                    <a:pt x="32042" y="6763"/>
                    <a:pt x="32123" y="6641"/>
                    <a:pt x="32048" y="6565"/>
                  </a:cubicBezTo>
                  <a:cubicBezTo>
                    <a:pt x="31482" y="6045"/>
                    <a:pt x="30622" y="5728"/>
                    <a:pt x="29875" y="5524"/>
                  </a:cubicBezTo>
                  <a:cubicBezTo>
                    <a:pt x="29852" y="5298"/>
                    <a:pt x="29830" y="5049"/>
                    <a:pt x="29807" y="4800"/>
                  </a:cubicBezTo>
                  <a:close/>
                  <a:moveTo>
                    <a:pt x="3373" y="6362"/>
                  </a:moveTo>
                  <a:cubicBezTo>
                    <a:pt x="3871" y="6746"/>
                    <a:pt x="4414" y="7086"/>
                    <a:pt x="5003" y="7244"/>
                  </a:cubicBezTo>
                  <a:cubicBezTo>
                    <a:pt x="5003" y="7448"/>
                    <a:pt x="5003" y="7652"/>
                    <a:pt x="5025" y="7833"/>
                  </a:cubicBezTo>
                  <a:cubicBezTo>
                    <a:pt x="4482" y="7516"/>
                    <a:pt x="3939" y="7222"/>
                    <a:pt x="3396" y="6927"/>
                  </a:cubicBezTo>
                  <a:cubicBezTo>
                    <a:pt x="3396" y="6746"/>
                    <a:pt x="3373" y="6565"/>
                    <a:pt x="3373" y="6362"/>
                  </a:cubicBezTo>
                  <a:close/>
                  <a:moveTo>
                    <a:pt x="29988" y="6543"/>
                  </a:moveTo>
                  <a:lnTo>
                    <a:pt x="29988" y="6543"/>
                  </a:lnTo>
                  <a:cubicBezTo>
                    <a:pt x="30305" y="6633"/>
                    <a:pt x="30622" y="6746"/>
                    <a:pt x="30939" y="6905"/>
                  </a:cubicBezTo>
                  <a:cubicBezTo>
                    <a:pt x="31346" y="7109"/>
                    <a:pt x="31663" y="7425"/>
                    <a:pt x="32048" y="7629"/>
                  </a:cubicBezTo>
                  <a:cubicBezTo>
                    <a:pt x="32082" y="7640"/>
                    <a:pt x="32110" y="7646"/>
                    <a:pt x="32135" y="7646"/>
                  </a:cubicBezTo>
                  <a:cubicBezTo>
                    <a:pt x="32161" y="7646"/>
                    <a:pt x="32184" y="7640"/>
                    <a:pt x="32206" y="7629"/>
                  </a:cubicBezTo>
                  <a:cubicBezTo>
                    <a:pt x="32229" y="7946"/>
                    <a:pt x="32274" y="8240"/>
                    <a:pt x="32297" y="8557"/>
                  </a:cubicBezTo>
                  <a:cubicBezTo>
                    <a:pt x="31618" y="7969"/>
                    <a:pt x="30803" y="7493"/>
                    <a:pt x="30056" y="7063"/>
                  </a:cubicBezTo>
                  <a:cubicBezTo>
                    <a:pt x="30034" y="6882"/>
                    <a:pt x="30011" y="6701"/>
                    <a:pt x="29988" y="6543"/>
                  </a:cubicBezTo>
                  <a:close/>
                  <a:moveTo>
                    <a:pt x="3396" y="7222"/>
                  </a:moveTo>
                  <a:lnTo>
                    <a:pt x="3396" y="7222"/>
                  </a:lnTo>
                  <a:cubicBezTo>
                    <a:pt x="3939" y="7539"/>
                    <a:pt x="4482" y="7855"/>
                    <a:pt x="5025" y="8150"/>
                  </a:cubicBezTo>
                  <a:cubicBezTo>
                    <a:pt x="5048" y="8466"/>
                    <a:pt x="5048" y="8761"/>
                    <a:pt x="5070" y="9078"/>
                  </a:cubicBezTo>
                  <a:cubicBezTo>
                    <a:pt x="4799" y="8942"/>
                    <a:pt x="4527" y="8829"/>
                    <a:pt x="4278" y="8693"/>
                  </a:cubicBezTo>
                  <a:cubicBezTo>
                    <a:pt x="4007" y="8557"/>
                    <a:pt x="3735" y="8376"/>
                    <a:pt x="3464" y="8240"/>
                  </a:cubicBezTo>
                  <a:lnTo>
                    <a:pt x="3396" y="7222"/>
                  </a:lnTo>
                  <a:close/>
                  <a:moveTo>
                    <a:pt x="30079" y="7357"/>
                  </a:moveTo>
                  <a:lnTo>
                    <a:pt x="30079" y="7357"/>
                  </a:lnTo>
                  <a:cubicBezTo>
                    <a:pt x="30871" y="7878"/>
                    <a:pt x="31595" y="8466"/>
                    <a:pt x="32365" y="9010"/>
                  </a:cubicBezTo>
                  <a:cubicBezTo>
                    <a:pt x="32365" y="9055"/>
                    <a:pt x="32365" y="9078"/>
                    <a:pt x="32365" y="9100"/>
                  </a:cubicBezTo>
                  <a:cubicBezTo>
                    <a:pt x="31686" y="8670"/>
                    <a:pt x="30916" y="8331"/>
                    <a:pt x="30169" y="8036"/>
                  </a:cubicBezTo>
                  <a:cubicBezTo>
                    <a:pt x="30124" y="7810"/>
                    <a:pt x="30101" y="7584"/>
                    <a:pt x="30079" y="7357"/>
                  </a:cubicBezTo>
                  <a:close/>
                  <a:moveTo>
                    <a:pt x="30192" y="8285"/>
                  </a:moveTo>
                  <a:lnTo>
                    <a:pt x="30192" y="8285"/>
                  </a:lnTo>
                  <a:cubicBezTo>
                    <a:pt x="30939" y="8647"/>
                    <a:pt x="31663" y="9055"/>
                    <a:pt x="32410" y="9462"/>
                  </a:cubicBezTo>
                  <a:cubicBezTo>
                    <a:pt x="32410" y="9598"/>
                    <a:pt x="32432" y="9756"/>
                    <a:pt x="32455" y="9915"/>
                  </a:cubicBezTo>
                  <a:lnTo>
                    <a:pt x="32455" y="10005"/>
                  </a:lnTo>
                  <a:cubicBezTo>
                    <a:pt x="31754" y="9575"/>
                    <a:pt x="31007" y="9236"/>
                    <a:pt x="30260" y="8874"/>
                  </a:cubicBezTo>
                  <a:cubicBezTo>
                    <a:pt x="30237" y="8670"/>
                    <a:pt x="30215" y="8466"/>
                    <a:pt x="30192" y="8285"/>
                  </a:cubicBezTo>
                  <a:close/>
                  <a:moveTo>
                    <a:pt x="3464" y="8512"/>
                  </a:moveTo>
                  <a:cubicBezTo>
                    <a:pt x="3713" y="8693"/>
                    <a:pt x="3984" y="8829"/>
                    <a:pt x="4210" y="8964"/>
                  </a:cubicBezTo>
                  <a:cubicBezTo>
                    <a:pt x="4505" y="9123"/>
                    <a:pt x="4776" y="9304"/>
                    <a:pt x="5093" y="9440"/>
                  </a:cubicBezTo>
                  <a:lnTo>
                    <a:pt x="5116" y="10096"/>
                  </a:lnTo>
                  <a:cubicBezTo>
                    <a:pt x="4867" y="9938"/>
                    <a:pt x="4550" y="9802"/>
                    <a:pt x="4278" y="9643"/>
                  </a:cubicBezTo>
                  <a:cubicBezTo>
                    <a:pt x="4007" y="9485"/>
                    <a:pt x="3758" y="9304"/>
                    <a:pt x="3509" y="9100"/>
                  </a:cubicBezTo>
                  <a:cubicBezTo>
                    <a:pt x="3486" y="8919"/>
                    <a:pt x="3486" y="8715"/>
                    <a:pt x="3464" y="8512"/>
                  </a:cubicBezTo>
                  <a:close/>
                  <a:moveTo>
                    <a:pt x="30282" y="9123"/>
                  </a:moveTo>
                  <a:lnTo>
                    <a:pt x="30282" y="9123"/>
                  </a:lnTo>
                  <a:cubicBezTo>
                    <a:pt x="31007" y="9553"/>
                    <a:pt x="31731" y="9983"/>
                    <a:pt x="32500" y="10322"/>
                  </a:cubicBezTo>
                  <a:cubicBezTo>
                    <a:pt x="32500" y="10435"/>
                    <a:pt x="32523" y="10549"/>
                    <a:pt x="32546" y="10662"/>
                  </a:cubicBezTo>
                  <a:cubicBezTo>
                    <a:pt x="31867" y="10232"/>
                    <a:pt x="31097" y="9892"/>
                    <a:pt x="30350" y="9553"/>
                  </a:cubicBezTo>
                  <a:cubicBezTo>
                    <a:pt x="30328" y="9417"/>
                    <a:pt x="30305" y="9281"/>
                    <a:pt x="30282" y="9123"/>
                  </a:cubicBezTo>
                  <a:close/>
                  <a:moveTo>
                    <a:pt x="3509" y="9372"/>
                  </a:moveTo>
                  <a:lnTo>
                    <a:pt x="3509" y="9372"/>
                  </a:lnTo>
                  <a:cubicBezTo>
                    <a:pt x="3690" y="9508"/>
                    <a:pt x="3871" y="9643"/>
                    <a:pt x="4052" y="9756"/>
                  </a:cubicBezTo>
                  <a:cubicBezTo>
                    <a:pt x="4369" y="9983"/>
                    <a:pt x="4754" y="10277"/>
                    <a:pt x="5138" y="10390"/>
                  </a:cubicBezTo>
                  <a:cubicBezTo>
                    <a:pt x="5138" y="10549"/>
                    <a:pt x="5161" y="10707"/>
                    <a:pt x="5161" y="10865"/>
                  </a:cubicBezTo>
                  <a:cubicBezTo>
                    <a:pt x="4912" y="10707"/>
                    <a:pt x="4595" y="10571"/>
                    <a:pt x="4324" y="10435"/>
                  </a:cubicBezTo>
                  <a:cubicBezTo>
                    <a:pt x="4052" y="10300"/>
                    <a:pt x="3803" y="10141"/>
                    <a:pt x="3531" y="9983"/>
                  </a:cubicBezTo>
                  <a:cubicBezTo>
                    <a:pt x="3531" y="9779"/>
                    <a:pt x="3509" y="9575"/>
                    <a:pt x="3509" y="9372"/>
                  </a:cubicBezTo>
                  <a:close/>
                  <a:moveTo>
                    <a:pt x="30396" y="9870"/>
                  </a:moveTo>
                  <a:lnTo>
                    <a:pt x="30396" y="9870"/>
                  </a:lnTo>
                  <a:cubicBezTo>
                    <a:pt x="31097" y="10277"/>
                    <a:pt x="31799" y="10662"/>
                    <a:pt x="32523" y="10911"/>
                  </a:cubicBezTo>
                  <a:cubicBezTo>
                    <a:pt x="32546" y="10933"/>
                    <a:pt x="32568" y="10933"/>
                    <a:pt x="32568" y="10933"/>
                  </a:cubicBezTo>
                  <a:lnTo>
                    <a:pt x="32614" y="11409"/>
                  </a:lnTo>
                  <a:cubicBezTo>
                    <a:pt x="31935" y="11001"/>
                    <a:pt x="31165" y="10662"/>
                    <a:pt x="30441" y="10345"/>
                  </a:cubicBezTo>
                  <a:cubicBezTo>
                    <a:pt x="30418" y="10186"/>
                    <a:pt x="30418" y="10028"/>
                    <a:pt x="30396" y="9870"/>
                  </a:cubicBezTo>
                  <a:close/>
                  <a:moveTo>
                    <a:pt x="3554" y="10209"/>
                  </a:moveTo>
                  <a:lnTo>
                    <a:pt x="3554" y="10209"/>
                  </a:lnTo>
                  <a:cubicBezTo>
                    <a:pt x="3758" y="10368"/>
                    <a:pt x="3984" y="10503"/>
                    <a:pt x="4210" y="10639"/>
                  </a:cubicBezTo>
                  <a:cubicBezTo>
                    <a:pt x="4505" y="10843"/>
                    <a:pt x="4844" y="11069"/>
                    <a:pt x="5184" y="11182"/>
                  </a:cubicBezTo>
                  <a:cubicBezTo>
                    <a:pt x="5184" y="11250"/>
                    <a:pt x="5184" y="11341"/>
                    <a:pt x="5184" y="11431"/>
                  </a:cubicBezTo>
                  <a:cubicBezTo>
                    <a:pt x="4640" y="11160"/>
                    <a:pt x="4097" y="10911"/>
                    <a:pt x="3577" y="10616"/>
                  </a:cubicBezTo>
                  <a:cubicBezTo>
                    <a:pt x="3554" y="10481"/>
                    <a:pt x="3554" y="10345"/>
                    <a:pt x="3554" y="10209"/>
                  </a:cubicBezTo>
                  <a:close/>
                  <a:moveTo>
                    <a:pt x="30486" y="10549"/>
                  </a:moveTo>
                  <a:lnTo>
                    <a:pt x="30486" y="10549"/>
                  </a:lnTo>
                  <a:cubicBezTo>
                    <a:pt x="31188" y="10956"/>
                    <a:pt x="31912" y="11409"/>
                    <a:pt x="32659" y="11725"/>
                  </a:cubicBezTo>
                  <a:cubicBezTo>
                    <a:pt x="32659" y="11884"/>
                    <a:pt x="32681" y="12065"/>
                    <a:pt x="32704" y="12223"/>
                  </a:cubicBezTo>
                  <a:cubicBezTo>
                    <a:pt x="32093" y="11748"/>
                    <a:pt x="31278" y="11386"/>
                    <a:pt x="30554" y="11092"/>
                  </a:cubicBezTo>
                  <a:cubicBezTo>
                    <a:pt x="30531" y="10911"/>
                    <a:pt x="30509" y="10730"/>
                    <a:pt x="30486" y="10549"/>
                  </a:cubicBezTo>
                  <a:close/>
                  <a:moveTo>
                    <a:pt x="3577" y="10911"/>
                  </a:moveTo>
                  <a:cubicBezTo>
                    <a:pt x="4097" y="11228"/>
                    <a:pt x="4640" y="11522"/>
                    <a:pt x="5206" y="11748"/>
                  </a:cubicBezTo>
                  <a:cubicBezTo>
                    <a:pt x="5206" y="11907"/>
                    <a:pt x="5229" y="12088"/>
                    <a:pt x="5229" y="12246"/>
                  </a:cubicBezTo>
                  <a:cubicBezTo>
                    <a:pt x="4957" y="12088"/>
                    <a:pt x="4686" y="11974"/>
                    <a:pt x="4414" y="11839"/>
                  </a:cubicBezTo>
                  <a:cubicBezTo>
                    <a:pt x="4143" y="11703"/>
                    <a:pt x="3871" y="11590"/>
                    <a:pt x="3599" y="11454"/>
                  </a:cubicBezTo>
                  <a:cubicBezTo>
                    <a:pt x="3599" y="11273"/>
                    <a:pt x="3599" y="11092"/>
                    <a:pt x="3577" y="10911"/>
                  </a:cubicBezTo>
                  <a:close/>
                  <a:moveTo>
                    <a:pt x="30599" y="11318"/>
                  </a:moveTo>
                  <a:lnTo>
                    <a:pt x="30599" y="11318"/>
                  </a:lnTo>
                  <a:cubicBezTo>
                    <a:pt x="30961" y="11499"/>
                    <a:pt x="31301" y="11680"/>
                    <a:pt x="31663" y="11884"/>
                  </a:cubicBezTo>
                  <a:cubicBezTo>
                    <a:pt x="32025" y="12088"/>
                    <a:pt x="32365" y="12382"/>
                    <a:pt x="32749" y="12585"/>
                  </a:cubicBezTo>
                  <a:lnTo>
                    <a:pt x="32793" y="13026"/>
                  </a:lnTo>
                  <a:lnTo>
                    <a:pt x="32793" y="13026"/>
                  </a:lnTo>
                  <a:cubicBezTo>
                    <a:pt x="32789" y="13014"/>
                    <a:pt x="32782" y="13003"/>
                    <a:pt x="32772" y="12993"/>
                  </a:cubicBezTo>
                  <a:cubicBezTo>
                    <a:pt x="32478" y="12744"/>
                    <a:pt x="32070" y="12585"/>
                    <a:pt x="31708" y="12404"/>
                  </a:cubicBezTo>
                  <a:cubicBezTo>
                    <a:pt x="31369" y="12223"/>
                    <a:pt x="31029" y="12042"/>
                    <a:pt x="30667" y="11861"/>
                  </a:cubicBezTo>
                  <a:cubicBezTo>
                    <a:pt x="30645" y="11680"/>
                    <a:pt x="30622" y="11499"/>
                    <a:pt x="30599" y="11318"/>
                  </a:cubicBezTo>
                  <a:close/>
                  <a:moveTo>
                    <a:pt x="3622" y="11680"/>
                  </a:moveTo>
                  <a:lnTo>
                    <a:pt x="3622" y="11680"/>
                  </a:lnTo>
                  <a:cubicBezTo>
                    <a:pt x="3871" y="11816"/>
                    <a:pt x="4120" y="11952"/>
                    <a:pt x="4369" y="12088"/>
                  </a:cubicBezTo>
                  <a:cubicBezTo>
                    <a:pt x="4663" y="12246"/>
                    <a:pt x="4957" y="12427"/>
                    <a:pt x="5251" y="12563"/>
                  </a:cubicBezTo>
                  <a:cubicBezTo>
                    <a:pt x="5251" y="12653"/>
                    <a:pt x="5251" y="12744"/>
                    <a:pt x="5274" y="12834"/>
                  </a:cubicBezTo>
                  <a:cubicBezTo>
                    <a:pt x="5274" y="12925"/>
                    <a:pt x="5274" y="13015"/>
                    <a:pt x="5274" y="13106"/>
                  </a:cubicBezTo>
                  <a:cubicBezTo>
                    <a:pt x="4776" y="12699"/>
                    <a:pt x="4210" y="12359"/>
                    <a:pt x="3645" y="12042"/>
                  </a:cubicBezTo>
                  <a:cubicBezTo>
                    <a:pt x="3622" y="11929"/>
                    <a:pt x="3622" y="11793"/>
                    <a:pt x="3622" y="11680"/>
                  </a:cubicBezTo>
                  <a:close/>
                  <a:moveTo>
                    <a:pt x="30712" y="12133"/>
                  </a:moveTo>
                  <a:lnTo>
                    <a:pt x="30712" y="12133"/>
                  </a:lnTo>
                  <a:cubicBezTo>
                    <a:pt x="31007" y="12291"/>
                    <a:pt x="31301" y="12450"/>
                    <a:pt x="31595" y="12608"/>
                  </a:cubicBezTo>
                  <a:cubicBezTo>
                    <a:pt x="31935" y="12812"/>
                    <a:pt x="32297" y="13061"/>
                    <a:pt x="32681" y="13151"/>
                  </a:cubicBezTo>
                  <a:cubicBezTo>
                    <a:pt x="32687" y="13153"/>
                    <a:pt x="32694" y="13154"/>
                    <a:pt x="32700" y="13154"/>
                  </a:cubicBezTo>
                  <a:cubicBezTo>
                    <a:pt x="32744" y="13154"/>
                    <a:pt x="32791" y="13107"/>
                    <a:pt x="32796" y="13058"/>
                  </a:cubicBezTo>
                  <a:lnTo>
                    <a:pt x="32796" y="13058"/>
                  </a:lnTo>
                  <a:lnTo>
                    <a:pt x="32862" y="13740"/>
                  </a:lnTo>
                  <a:cubicBezTo>
                    <a:pt x="32251" y="13378"/>
                    <a:pt x="31505" y="13129"/>
                    <a:pt x="30826" y="12880"/>
                  </a:cubicBezTo>
                  <a:cubicBezTo>
                    <a:pt x="30803" y="12631"/>
                    <a:pt x="30758" y="12382"/>
                    <a:pt x="30712" y="12133"/>
                  </a:cubicBezTo>
                  <a:close/>
                  <a:moveTo>
                    <a:pt x="30871" y="13083"/>
                  </a:moveTo>
                  <a:cubicBezTo>
                    <a:pt x="31527" y="13423"/>
                    <a:pt x="32206" y="13808"/>
                    <a:pt x="32885" y="14034"/>
                  </a:cubicBezTo>
                  <a:cubicBezTo>
                    <a:pt x="32930" y="14238"/>
                    <a:pt x="32930" y="14441"/>
                    <a:pt x="32953" y="14645"/>
                  </a:cubicBezTo>
                  <a:cubicBezTo>
                    <a:pt x="32342" y="14306"/>
                    <a:pt x="31640" y="14011"/>
                    <a:pt x="30984" y="13717"/>
                  </a:cubicBezTo>
                  <a:cubicBezTo>
                    <a:pt x="30961" y="13513"/>
                    <a:pt x="30916" y="13310"/>
                    <a:pt x="30871" y="13083"/>
                  </a:cubicBezTo>
                  <a:close/>
                  <a:moveTo>
                    <a:pt x="3645" y="12291"/>
                  </a:moveTo>
                  <a:lnTo>
                    <a:pt x="3645" y="12291"/>
                  </a:lnTo>
                  <a:cubicBezTo>
                    <a:pt x="4165" y="12676"/>
                    <a:pt x="4663" y="13061"/>
                    <a:pt x="5206" y="13332"/>
                  </a:cubicBezTo>
                  <a:lnTo>
                    <a:pt x="5274" y="13332"/>
                  </a:lnTo>
                  <a:cubicBezTo>
                    <a:pt x="5297" y="13808"/>
                    <a:pt x="5319" y="14306"/>
                    <a:pt x="5319" y="14781"/>
                  </a:cubicBezTo>
                  <a:cubicBezTo>
                    <a:pt x="4776" y="14509"/>
                    <a:pt x="4233" y="14238"/>
                    <a:pt x="3735" y="13875"/>
                  </a:cubicBezTo>
                  <a:cubicBezTo>
                    <a:pt x="3713" y="13627"/>
                    <a:pt x="3713" y="13355"/>
                    <a:pt x="3690" y="13106"/>
                  </a:cubicBezTo>
                  <a:lnTo>
                    <a:pt x="3690" y="13106"/>
                  </a:lnTo>
                  <a:cubicBezTo>
                    <a:pt x="4120" y="13445"/>
                    <a:pt x="4618" y="13740"/>
                    <a:pt x="5116" y="13875"/>
                  </a:cubicBezTo>
                  <a:cubicBezTo>
                    <a:pt x="5124" y="13878"/>
                    <a:pt x="5132" y="13878"/>
                    <a:pt x="5139" y="13878"/>
                  </a:cubicBezTo>
                  <a:cubicBezTo>
                    <a:pt x="5213" y="13878"/>
                    <a:pt x="5245" y="13781"/>
                    <a:pt x="5184" y="13740"/>
                  </a:cubicBezTo>
                  <a:cubicBezTo>
                    <a:pt x="4844" y="13536"/>
                    <a:pt x="4482" y="13378"/>
                    <a:pt x="4143" y="13174"/>
                  </a:cubicBezTo>
                  <a:cubicBezTo>
                    <a:pt x="3984" y="13083"/>
                    <a:pt x="3826" y="12970"/>
                    <a:pt x="3690" y="12857"/>
                  </a:cubicBezTo>
                  <a:lnTo>
                    <a:pt x="3645" y="12291"/>
                  </a:lnTo>
                  <a:close/>
                  <a:moveTo>
                    <a:pt x="3735" y="14057"/>
                  </a:moveTo>
                  <a:lnTo>
                    <a:pt x="3735" y="14057"/>
                  </a:lnTo>
                  <a:cubicBezTo>
                    <a:pt x="4210" y="14441"/>
                    <a:pt x="4754" y="14803"/>
                    <a:pt x="5319" y="15030"/>
                  </a:cubicBezTo>
                  <a:cubicBezTo>
                    <a:pt x="5319" y="15256"/>
                    <a:pt x="5319" y="15482"/>
                    <a:pt x="5319" y="15709"/>
                  </a:cubicBezTo>
                  <a:cubicBezTo>
                    <a:pt x="4821" y="15414"/>
                    <a:pt x="4301" y="15166"/>
                    <a:pt x="3780" y="14917"/>
                  </a:cubicBezTo>
                  <a:cubicBezTo>
                    <a:pt x="3758" y="14645"/>
                    <a:pt x="3758" y="14351"/>
                    <a:pt x="3735" y="14057"/>
                  </a:cubicBezTo>
                  <a:close/>
                  <a:moveTo>
                    <a:pt x="31029" y="13989"/>
                  </a:moveTo>
                  <a:cubicBezTo>
                    <a:pt x="31663" y="14351"/>
                    <a:pt x="32319" y="14690"/>
                    <a:pt x="32998" y="14962"/>
                  </a:cubicBezTo>
                  <a:cubicBezTo>
                    <a:pt x="33021" y="15256"/>
                    <a:pt x="33044" y="15528"/>
                    <a:pt x="33089" y="15799"/>
                  </a:cubicBezTo>
                  <a:cubicBezTo>
                    <a:pt x="32523" y="15347"/>
                    <a:pt x="31799" y="15052"/>
                    <a:pt x="31165" y="14713"/>
                  </a:cubicBezTo>
                  <a:cubicBezTo>
                    <a:pt x="31120" y="14487"/>
                    <a:pt x="31075" y="14238"/>
                    <a:pt x="31029" y="13989"/>
                  </a:cubicBezTo>
                  <a:close/>
                  <a:moveTo>
                    <a:pt x="3780" y="15143"/>
                  </a:moveTo>
                  <a:cubicBezTo>
                    <a:pt x="4301" y="15437"/>
                    <a:pt x="4799" y="15731"/>
                    <a:pt x="5319" y="15958"/>
                  </a:cubicBezTo>
                  <a:cubicBezTo>
                    <a:pt x="5342" y="16229"/>
                    <a:pt x="5342" y="16501"/>
                    <a:pt x="5342" y="16772"/>
                  </a:cubicBezTo>
                  <a:cubicBezTo>
                    <a:pt x="5093" y="16614"/>
                    <a:pt x="4844" y="16501"/>
                    <a:pt x="4595" y="16365"/>
                  </a:cubicBezTo>
                  <a:cubicBezTo>
                    <a:pt x="4324" y="16184"/>
                    <a:pt x="4075" y="15980"/>
                    <a:pt x="3826" y="15777"/>
                  </a:cubicBezTo>
                  <a:cubicBezTo>
                    <a:pt x="3803" y="15573"/>
                    <a:pt x="3803" y="15347"/>
                    <a:pt x="3780" y="15143"/>
                  </a:cubicBezTo>
                  <a:close/>
                  <a:moveTo>
                    <a:pt x="31188" y="14894"/>
                  </a:moveTo>
                  <a:lnTo>
                    <a:pt x="31188" y="14894"/>
                  </a:lnTo>
                  <a:cubicBezTo>
                    <a:pt x="31776" y="15279"/>
                    <a:pt x="32365" y="15709"/>
                    <a:pt x="32998" y="15935"/>
                  </a:cubicBezTo>
                  <a:cubicBezTo>
                    <a:pt x="33012" y="15942"/>
                    <a:pt x="33023" y="15944"/>
                    <a:pt x="33033" y="15944"/>
                  </a:cubicBezTo>
                  <a:cubicBezTo>
                    <a:pt x="33057" y="15944"/>
                    <a:pt x="33073" y="15928"/>
                    <a:pt x="33089" y="15912"/>
                  </a:cubicBezTo>
                  <a:cubicBezTo>
                    <a:pt x="33111" y="16207"/>
                    <a:pt x="33157" y="16478"/>
                    <a:pt x="33179" y="16772"/>
                  </a:cubicBezTo>
                  <a:cubicBezTo>
                    <a:pt x="32681" y="16274"/>
                    <a:pt x="31957" y="15935"/>
                    <a:pt x="31324" y="15641"/>
                  </a:cubicBezTo>
                  <a:cubicBezTo>
                    <a:pt x="31278" y="15392"/>
                    <a:pt x="31233" y="15143"/>
                    <a:pt x="31188" y="14894"/>
                  </a:cubicBezTo>
                  <a:close/>
                  <a:moveTo>
                    <a:pt x="3826" y="16026"/>
                  </a:moveTo>
                  <a:cubicBezTo>
                    <a:pt x="4278" y="16410"/>
                    <a:pt x="4799" y="16840"/>
                    <a:pt x="5342" y="17021"/>
                  </a:cubicBezTo>
                  <a:cubicBezTo>
                    <a:pt x="5342" y="17157"/>
                    <a:pt x="5365" y="17293"/>
                    <a:pt x="5365" y="17406"/>
                  </a:cubicBezTo>
                  <a:cubicBezTo>
                    <a:pt x="4889" y="17135"/>
                    <a:pt x="4369" y="16886"/>
                    <a:pt x="3871" y="16637"/>
                  </a:cubicBezTo>
                  <a:cubicBezTo>
                    <a:pt x="3848" y="16433"/>
                    <a:pt x="3848" y="16229"/>
                    <a:pt x="3826" y="16026"/>
                  </a:cubicBezTo>
                  <a:close/>
                  <a:moveTo>
                    <a:pt x="3871" y="16795"/>
                  </a:moveTo>
                  <a:cubicBezTo>
                    <a:pt x="4369" y="17112"/>
                    <a:pt x="4844" y="17406"/>
                    <a:pt x="5365" y="17655"/>
                  </a:cubicBezTo>
                  <a:cubicBezTo>
                    <a:pt x="5387" y="17927"/>
                    <a:pt x="5387" y="18198"/>
                    <a:pt x="5410" y="18470"/>
                  </a:cubicBezTo>
                  <a:cubicBezTo>
                    <a:pt x="5184" y="18357"/>
                    <a:pt x="4957" y="18266"/>
                    <a:pt x="4754" y="18153"/>
                  </a:cubicBezTo>
                  <a:cubicBezTo>
                    <a:pt x="4459" y="17995"/>
                    <a:pt x="4188" y="17813"/>
                    <a:pt x="3916" y="17632"/>
                  </a:cubicBezTo>
                  <a:cubicBezTo>
                    <a:pt x="3894" y="17361"/>
                    <a:pt x="3894" y="17089"/>
                    <a:pt x="3871" y="16818"/>
                  </a:cubicBezTo>
                  <a:lnTo>
                    <a:pt x="3871" y="16795"/>
                  </a:lnTo>
                  <a:close/>
                  <a:moveTo>
                    <a:pt x="3916" y="17836"/>
                  </a:moveTo>
                  <a:lnTo>
                    <a:pt x="3916" y="17836"/>
                  </a:lnTo>
                  <a:cubicBezTo>
                    <a:pt x="4369" y="18176"/>
                    <a:pt x="4889" y="18538"/>
                    <a:pt x="5433" y="18719"/>
                  </a:cubicBezTo>
                  <a:cubicBezTo>
                    <a:pt x="5455" y="19036"/>
                    <a:pt x="5500" y="19330"/>
                    <a:pt x="5523" y="19647"/>
                  </a:cubicBezTo>
                  <a:cubicBezTo>
                    <a:pt x="5229" y="19466"/>
                    <a:pt x="4889" y="19352"/>
                    <a:pt x="4573" y="19149"/>
                  </a:cubicBezTo>
                  <a:cubicBezTo>
                    <a:pt x="4346" y="19013"/>
                    <a:pt x="4143" y="18877"/>
                    <a:pt x="3961" y="18719"/>
                  </a:cubicBezTo>
                  <a:cubicBezTo>
                    <a:pt x="3939" y="18425"/>
                    <a:pt x="3939" y="18130"/>
                    <a:pt x="3916" y="17836"/>
                  </a:cubicBezTo>
                  <a:close/>
                  <a:moveTo>
                    <a:pt x="31346" y="15844"/>
                  </a:moveTo>
                  <a:lnTo>
                    <a:pt x="31346" y="15844"/>
                  </a:lnTo>
                  <a:cubicBezTo>
                    <a:pt x="31595" y="15980"/>
                    <a:pt x="31821" y="16116"/>
                    <a:pt x="32048" y="16252"/>
                  </a:cubicBezTo>
                  <a:cubicBezTo>
                    <a:pt x="32410" y="16501"/>
                    <a:pt x="32727" y="16795"/>
                    <a:pt x="33111" y="17021"/>
                  </a:cubicBezTo>
                  <a:cubicBezTo>
                    <a:pt x="33134" y="17033"/>
                    <a:pt x="33151" y="17038"/>
                    <a:pt x="33165" y="17038"/>
                  </a:cubicBezTo>
                  <a:cubicBezTo>
                    <a:pt x="33179" y="17038"/>
                    <a:pt x="33191" y="17033"/>
                    <a:pt x="33202" y="17021"/>
                  </a:cubicBezTo>
                  <a:cubicBezTo>
                    <a:pt x="33293" y="17836"/>
                    <a:pt x="33406" y="18651"/>
                    <a:pt x="33496" y="19466"/>
                  </a:cubicBezTo>
                  <a:cubicBezTo>
                    <a:pt x="33428" y="19511"/>
                    <a:pt x="33383" y="19579"/>
                    <a:pt x="33383" y="19669"/>
                  </a:cubicBezTo>
                  <a:cubicBezTo>
                    <a:pt x="33338" y="19850"/>
                    <a:pt x="33202" y="19986"/>
                    <a:pt x="32976" y="20099"/>
                  </a:cubicBezTo>
                  <a:cubicBezTo>
                    <a:pt x="32998" y="20054"/>
                    <a:pt x="33021" y="19986"/>
                    <a:pt x="32953" y="19941"/>
                  </a:cubicBezTo>
                  <a:cubicBezTo>
                    <a:pt x="32659" y="19715"/>
                    <a:pt x="32297" y="19556"/>
                    <a:pt x="31957" y="19375"/>
                  </a:cubicBezTo>
                  <a:cubicBezTo>
                    <a:pt x="31640" y="19194"/>
                    <a:pt x="31346" y="19036"/>
                    <a:pt x="31029" y="18855"/>
                  </a:cubicBezTo>
                  <a:cubicBezTo>
                    <a:pt x="31188" y="18809"/>
                    <a:pt x="31324" y="18764"/>
                    <a:pt x="31482" y="18719"/>
                  </a:cubicBezTo>
                  <a:cubicBezTo>
                    <a:pt x="31527" y="18719"/>
                    <a:pt x="31572" y="18696"/>
                    <a:pt x="31595" y="18673"/>
                  </a:cubicBezTo>
                  <a:cubicBezTo>
                    <a:pt x="31776" y="18787"/>
                    <a:pt x="31957" y="18922"/>
                    <a:pt x="32138" y="19036"/>
                  </a:cubicBezTo>
                  <a:cubicBezTo>
                    <a:pt x="32455" y="19262"/>
                    <a:pt x="32772" y="19556"/>
                    <a:pt x="33134" y="19692"/>
                  </a:cubicBezTo>
                  <a:cubicBezTo>
                    <a:pt x="33148" y="19697"/>
                    <a:pt x="33161" y="19700"/>
                    <a:pt x="33173" y="19700"/>
                  </a:cubicBezTo>
                  <a:cubicBezTo>
                    <a:pt x="33262" y="19700"/>
                    <a:pt x="33307" y="19570"/>
                    <a:pt x="33247" y="19511"/>
                  </a:cubicBezTo>
                  <a:cubicBezTo>
                    <a:pt x="32998" y="19239"/>
                    <a:pt x="32636" y="19058"/>
                    <a:pt x="32319" y="18855"/>
                  </a:cubicBezTo>
                  <a:cubicBezTo>
                    <a:pt x="32116" y="18719"/>
                    <a:pt x="31889" y="18560"/>
                    <a:pt x="31663" y="18425"/>
                  </a:cubicBezTo>
                  <a:cubicBezTo>
                    <a:pt x="31640" y="18379"/>
                    <a:pt x="31640" y="18357"/>
                    <a:pt x="31618" y="18334"/>
                  </a:cubicBezTo>
                  <a:cubicBezTo>
                    <a:pt x="31640" y="18311"/>
                    <a:pt x="31663" y="18266"/>
                    <a:pt x="31663" y="18221"/>
                  </a:cubicBezTo>
                  <a:cubicBezTo>
                    <a:pt x="31640" y="18040"/>
                    <a:pt x="31618" y="17859"/>
                    <a:pt x="31595" y="17655"/>
                  </a:cubicBezTo>
                  <a:lnTo>
                    <a:pt x="31595" y="17655"/>
                  </a:lnTo>
                  <a:cubicBezTo>
                    <a:pt x="31776" y="17791"/>
                    <a:pt x="31957" y="17927"/>
                    <a:pt x="32138" y="18040"/>
                  </a:cubicBezTo>
                  <a:cubicBezTo>
                    <a:pt x="32432" y="18221"/>
                    <a:pt x="32817" y="18492"/>
                    <a:pt x="33157" y="18515"/>
                  </a:cubicBezTo>
                  <a:cubicBezTo>
                    <a:pt x="33247" y="18515"/>
                    <a:pt x="33293" y="18402"/>
                    <a:pt x="33225" y="18334"/>
                  </a:cubicBezTo>
                  <a:cubicBezTo>
                    <a:pt x="32976" y="18130"/>
                    <a:pt x="32614" y="18040"/>
                    <a:pt x="32297" y="17881"/>
                  </a:cubicBezTo>
                  <a:cubicBezTo>
                    <a:pt x="32048" y="17723"/>
                    <a:pt x="31799" y="17565"/>
                    <a:pt x="31572" y="17383"/>
                  </a:cubicBezTo>
                  <a:cubicBezTo>
                    <a:pt x="31550" y="17135"/>
                    <a:pt x="31505" y="16908"/>
                    <a:pt x="31482" y="16682"/>
                  </a:cubicBezTo>
                  <a:lnTo>
                    <a:pt x="31482" y="16682"/>
                  </a:lnTo>
                  <a:cubicBezTo>
                    <a:pt x="31663" y="16772"/>
                    <a:pt x="31844" y="16886"/>
                    <a:pt x="32048" y="17021"/>
                  </a:cubicBezTo>
                  <a:cubicBezTo>
                    <a:pt x="32410" y="17248"/>
                    <a:pt x="32727" y="17542"/>
                    <a:pt x="33111" y="17768"/>
                  </a:cubicBezTo>
                  <a:cubicBezTo>
                    <a:pt x="33128" y="17781"/>
                    <a:pt x="33146" y="17787"/>
                    <a:pt x="33163" y="17787"/>
                  </a:cubicBezTo>
                  <a:cubicBezTo>
                    <a:pt x="33237" y="17787"/>
                    <a:pt x="33298" y="17683"/>
                    <a:pt x="33225" y="17610"/>
                  </a:cubicBezTo>
                  <a:cubicBezTo>
                    <a:pt x="32772" y="17135"/>
                    <a:pt x="32093" y="16750"/>
                    <a:pt x="31437" y="16456"/>
                  </a:cubicBezTo>
                  <a:cubicBezTo>
                    <a:pt x="31414" y="16252"/>
                    <a:pt x="31391" y="16048"/>
                    <a:pt x="31346" y="15844"/>
                  </a:cubicBezTo>
                  <a:close/>
                  <a:moveTo>
                    <a:pt x="30758" y="18922"/>
                  </a:moveTo>
                  <a:cubicBezTo>
                    <a:pt x="31120" y="19149"/>
                    <a:pt x="31482" y="19352"/>
                    <a:pt x="31844" y="19579"/>
                  </a:cubicBezTo>
                  <a:cubicBezTo>
                    <a:pt x="32161" y="19782"/>
                    <a:pt x="32478" y="20009"/>
                    <a:pt x="32840" y="20145"/>
                  </a:cubicBezTo>
                  <a:cubicBezTo>
                    <a:pt x="32840" y="20156"/>
                    <a:pt x="32846" y="20156"/>
                    <a:pt x="32851" y="20156"/>
                  </a:cubicBezTo>
                  <a:cubicBezTo>
                    <a:pt x="32857" y="20156"/>
                    <a:pt x="32862" y="20156"/>
                    <a:pt x="32862" y="20167"/>
                  </a:cubicBezTo>
                  <a:cubicBezTo>
                    <a:pt x="32727" y="20212"/>
                    <a:pt x="32591" y="20258"/>
                    <a:pt x="32432" y="20303"/>
                  </a:cubicBezTo>
                  <a:cubicBezTo>
                    <a:pt x="31776" y="19782"/>
                    <a:pt x="30961" y="19420"/>
                    <a:pt x="30237" y="19058"/>
                  </a:cubicBezTo>
                  <a:cubicBezTo>
                    <a:pt x="30418" y="19013"/>
                    <a:pt x="30599" y="18968"/>
                    <a:pt x="30758" y="18922"/>
                  </a:cubicBezTo>
                  <a:close/>
                  <a:moveTo>
                    <a:pt x="29988" y="19126"/>
                  </a:moveTo>
                  <a:cubicBezTo>
                    <a:pt x="29988" y="19126"/>
                    <a:pt x="29988" y="19149"/>
                    <a:pt x="30034" y="19171"/>
                  </a:cubicBezTo>
                  <a:cubicBezTo>
                    <a:pt x="30712" y="19534"/>
                    <a:pt x="31346" y="19986"/>
                    <a:pt x="32002" y="20394"/>
                  </a:cubicBezTo>
                  <a:cubicBezTo>
                    <a:pt x="31935" y="20394"/>
                    <a:pt x="31867" y="20416"/>
                    <a:pt x="31799" y="20416"/>
                  </a:cubicBezTo>
                  <a:cubicBezTo>
                    <a:pt x="31391" y="20190"/>
                    <a:pt x="30939" y="20009"/>
                    <a:pt x="30531" y="19805"/>
                  </a:cubicBezTo>
                  <a:cubicBezTo>
                    <a:pt x="30169" y="19601"/>
                    <a:pt x="29785" y="19420"/>
                    <a:pt x="29400" y="19262"/>
                  </a:cubicBezTo>
                  <a:cubicBezTo>
                    <a:pt x="29603" y="19217"/>
                    <a:pt x="29785" y="19171"/>
                    <a:pt x="29988" y="19126"/>
                  </a:cubicBezTo>
                  <a:close/>
                  <a:moveTo>
                    <a:pt x="29128" y="19307"/>
                  </a:moveTo>
                  <a:cubicBezTo>
                    <a:pt x="29128" y="19307"/>
                    <a:pt x="29128" y="19307"/>
                    <a:pt x="29128" y="19330"/>
                  </a:cubicBezTo>
                  <a:cubicBezTo>
                    <a:pt x="29581" y="19624"/>
                    <a:pt x="30101" y="19873"/>
                    <a:pt x="30577" y="20122"/>
                  </a:cubicBezTo>
                  <a:cubicBezTo>
                    <a:pt x="30803" y="20235"/>
                    <a:pt x="31007" y="20371"/>
                    <a:pt x="31233" y="20484"/>
                  </a:cubicBezTo>
                  <a:cubicBezTo>
                    <a:pt x="31052" y="20507"/>
                    <a:pt x="30894" y="20507"/>
                    <a:pt x="30735" y="20529"/>
                  </a:cubicBezTo>
                  <a:cubicBezTo>
                    <a:pt x="30034" y="20145"/>
                    <a:pt x="29309" y="19782"/>
                    <a:pt x="28585" y="19420"/>
                  </a:cubicBezTo>
                  <a:cubicBezTo>
                    <a:pt x="28766" y="19398"/>
                    <a:pt x="28947" y="19352"/>
                    <a:pt x="29128" y="19307"/>
                  </a:cubicBezTo>
                  <a:close/>
                  <a:moveTo>
                    <a:pt x="28291" y="19488"/>
                  </a:moveTo>
                  <a:cubicBezTo>
                    <a:pt x="28925" y="19850"/>
                    <a:pt x="29558" y="20212"/>
                    <a:pt x="30215" y="20552"/>
                  </a:cubicBezTo>
                  <a:cubicBezTo>
                    <a:pt x="30011" y="20575"/>
                    <a:pt x="29830" y="20575"/>
                    <a:pt x="29717" y="20597"/>
                  </a:cubicBezTo>
                  <a:lnTo>
                    <a:pt x="29581" y="20597"/>
                  </a:lnTo>
                  <a:cubicBezTo>
                    <a:pt x="28925" y="20235"/>
                    <a:pt x="28291" y="19896"/>
                    <a:pt x="27612" y="19601"/>
                  </a:cubicBezTo>
                  <a:cubicBezTo>
                    <a:pt x="27838" y="19556"/>
                    <a:pt x="28065" y="19511"/>
                    <a:pt x="28291" y="19488"/>
                  </a:cubicBezTo>
                  <a:close/>
                  <a:moveTo>
                    <a:pt x="27431" y="19624"/>
                  </a:moveTo>
                  <a:cubicBezTo>
                    <a:pt x="27431" y="19647"/>
                    <a:pt x="27431" y="19669"/>
                    <a:pt x="27453" y="19669"/>
                  </a:cubicBezTo>
                  <a:cubicBezTo>
                    <a:pt x="27974" y="20031"/>
                    <a:pt x="28517" y="20348"/>
                    <a:pt x="29083" y="20665"/>
                  </a:cubicBezTo>
                  <a:cubicBezTo>
                    <a:pt x="28925" y="20688"/>
                    <a:pt x="28766" y="20710"/>
                    <a:pt x="28608" y="20710"/>
                  </a:cubicBezTo>
                  <a:lnTo>
                    <a:pt x="28585" y="20710"/>
                  </a:lnTo>
                  <a:cubicBezTo>
                    <a:pt x="28132" y="20439"/>
                    <a:pt x="27612" y="20303"/>
                    <a:pt x="27114" y="20077"/>
                  </a:cubicBezTo>
                  <a:cubicBezTo>
                    <a:pt x="26933" y="19986"/>
                    <a:pt x="26752" y="19873"/>
                    <a:pt x="26571" y="19782"/>
                  </a:cubicBezTo>
                  <a:cubicBezTo>
                    <a:pt x="26865" y="19737"/>
                    <a:pt x="27137" y="19692"/>
                    <a:pt x="27431" y="19624"/>
                  </a:cubicBezTo>
                  <a:close/>
                  <a:moveTo>
                    <a:pt x="3961" y="18968"/>
                  </a:moveTo>
                  <a:lnTo>
                    <a:pt x="3961" y="18968"/>
                  </a:lnTo>
                  <a:cubicBezTo>
                    <a:pt x="4437" y="19375"/>
                    <a:pt x="5003" y="19737"/>
                    <a:pt x="5568" y="19828"/>
                  </a:cubicBezTo>
                  <a:cubicBezTo>
                    <a:pt x="5614" y="20122"/>
                    <a:pt x="5659" y="20439"/>
                    <a:pt x="5727" y="20733"/>
                  </a:cubicBezTo>
                  <a:cubicBezTo>
                    <a:pt x="5478" y="20552"/>
                    <a:pt x="5206" y="20394"/>
                    <a:pt x="4980" y="20235"/>
                  </a:cubicBezTo>
                  <a:lnTo>
                    <a:pt x="3984" y="19579"/>
                  </a:lnTo>
                  <a:cubicBezTo>
                    <a:pt x="3984" y="19375"/>
                    <a:pt x="3961" y="19171"/>
                    <a:pt x="3961" y="18968"/>
                  </a:cubicBezTo>
                  <a:close/>
                  <a:moveTo>
                    <a:pt x="26277" y="19828"/>
                  </a:moveTo>
                  <a:cubicBezTo>
                    <a:pt x="26842" y="20212"/>
                    <a:pt x="27453" y="20575"/>
                    <a:pt x="28087" y="20778"/>
                  </a:cubicBezTo>
                  <a:cubicBezTo>
                    <a:pt x="27816" y="20824"/>
                    <a:pt x="27567" y="20846"/>
                    <a:pt x="27295" y="20869"/>
                  </a:cubicBezTo>
                  <a:cubicBezTo>
                    <a:pt x="27295" y="20869"/>
                    <a:pt x="27272" y="20846"/>
                    <a:pt x="27272" y="20824"/>
                  </a:cubicBezTo>
                  <a:cubicBezTo>
                    <a:pt x="26661" y="20507"/>
                    <a:pt x="26028" y="20235"/>
                    <a:pt x="25417" y="19941"/>
                  </a:cubicBezTo>
                  <a:cubicBezTo>
                    <a:pt x="25711" y="19896"/>
                    <a:pt x="25982" y="19850"/>
                    <a:pt x="26277" y="19828"/>
                  </a:cubicBezTo>
                  <a:close/>
                  <a:moveTo>
                    <a:pt x="25054" y="19986"/>
                  </a:moveTo>
                  <a:cubicBezTo>
                    <a:pt x="25643" y="20326"/>
                    <a:pt x="26254" y="20688"/>
                    <a:pt x="26888" y="20914"/>
                  </a:cubicBezTo>
                  <a:cubicBezTo>
                    <a:pt x="26729" y="20937"/>
                    <a:pt x="26571" y="20959"/>
                    <a:pt x="26412" y="20982"/>
                  </a:cubicBezTo>
                  <a:cubicBezTo>
                    <a:pt x="26231" y="21005"/>
                    <a:pt x="26050" y="21027"/>
                    <a:pt x="25869" y="21050"/>
                  </a:cubicBezTo>
                  <a:cubicBezTo>
                    <a:pt x="25552" y="20824"/>
                    <a:pt x="25168" y="20688"/>
                    <a:pt x="24806" y="20529"/>
                  </a:cubicBezTo>
                  <a:cubicBezTo>
                    <a:pt x="24534" y="20394"/>
                    <a:pt x="24240" y="20258"/>
                    <a:pt x="23945" y="20122"/>
                  </a:cubicBezTo>
                  <a:cubicBezTo>
                    <a:pt x="24308" y="20077"/>
                    <a:pt x="24670" y="20031"/>
                    <a:pt x="25054" y="19986"/>
                  </a:cubicBezTo>
                  <a:close/>
                  <a:moveTo>
                    <a:pt x="23561" y="20167"/>
                  </a:moveTo>
                  <a:cubicBezTo>
                    <a:pt x="23968" y="20371"/>
                    <a:pt x="24376" y="20575"/>
                    <a:pt x="24783" y="20778"/>
                  </a:cubicBezTo>
                  <a:cubicBezTo>
                    <a:pt x="24987" y="20869"/>
                    <a:pt x="25190" y="20982"/>
                    <a:pt x="25394" y="21095"/>
                  </a:cubicBezTo>
                  <a:cubicBezTo>
                    <a:pt x="25145" y="21118"/>
                    <a:pt x="24896" y="21163"/>
                    <a:pt x="24647" y="21186"/>
                  </a:cubicBezTo>
                  <a:cubicBezTo>
                    <a:pt x="24421" y="21095"/>
                    <a:pt x="24194" y="21005"/>
                    <a:pt x="24013" y="20891"/>
                  </a:cubicBezTo>
                  <a:cubicBezTo>
                    <a:pt x="23674" y="20710"/>
                    <a:pt x="23357" y="20461"/>
                    <a:pt x="23063" y="20212"/>
                  </a:cubicBezTo>
                  <a:cubicBezTo>
                    <a:pt x="23244" y="20190"/>
                    <a:pt x="23402" y="20167"/>
                    <a:pt x="23561" y="20167"/>
                  </a:cubicBezTo>
                  <a:close/>
                  <a:moveTo>
                    <a:pt x="28970" y="3329"/>
                  </a:moveTo>
                  <a:lnTo>
                    <a:pt x="28970" y="3374"/>
                  </a:lnTo>
                  <a:cubicBezTo>
                    <a:pt x="29287" y="8240"/>
                    <a:pt x="29739" y="13581"/>
                    <a:pt x="31324" y="18221"/>
                  </a:cubicBezTo>
                  <a:cubicBezTo>
                    <a:pt x="31301" y="18198"/>
                    <a:pt x="31301" y="18198"/>
                    <a:pt x="31278" y="18198"/>
                  </a:cubicBezTo>
                  <a:cubicBezTo>
                    <a:pt x="31259" y="18186"/>
                    <a:pt x="31240" y="18180"/>
                    <a:pt x="31223" y="18180"/>
                  </a:cubicBezTo>
                  <a:cubicBezTo>
                    <a:pt x="31178" y="18180"/>
                    <a:pt x="31142" y="18217"/>
                    <a:pt x="31142" y="18266"/>
                  </a:cubicBezTo>
                  <a:cubicBezTo>
                    <a:pt x="22927" y="20009"/>
                    <a:pt x="14553" y="19850"/>
                    <a:pt x="6315" y="21208"/>
                  </a:cubicBezTo>
                  <a:cubicBezTo>
                    <a:pt x="6315" y="21186"/>
                    <a:pt x="6315" y="21186"/>
                    <a:pt x="6315" y="21163"/>
                  </a:cubicBezTo>
                  <a:cubicBezTo>
                    <a:pt x="5863" y="15437"/>
                    <a:pt x="5930" y="9621"/>
                    <a:pt x="5319" y="3895"/>
                  </a:cubicBezTo>
                  <a:lnTo>
                    <a:pt x="5319" y="3895"/>
                  </a:lnTo>
                  <a:cubicBezTo>
                    <a:pt x="6106" y="3916"/>
                    <a:pt x="6893" y="3926"/>
                    <a:pt x="7679" y="3926"/>
                  </a:cubicBezTo>
                  <a:cubicBezTo>
                    <a:pt x="11012" y="3926"/>
                    <a:pt x="14344" y="3760"/>
                    <a:pt x="17676" y="3668"/>
                  </a:cubicBezTo>
                  <a:cubicBezTo>
                    <a:pt x="19736" y="3601"/>
                    <a:pt x="21795" y="3555"/>
                    <a:pt x="23855" y="3510"/>
                  </a:cubicBezTo>
                  <a:cubicBezTo>
                    <a:pt x="25552" y="3465"/>
                    <a:pt x="27295" y="3555"/>
                    <a:pt x="28970" y="3329"/>
                  </a:cubicBezTo>
                  <a:close/>
                  <a:moveTo>
                    <a:pt x="22882" y="20235"/>
                  </a:moveTo>
                  <a:cubicBezTo>
                    <a:pt x="23176" y="20552"/>
                    <a:pt x="23515" y="20846"/>
                    <a:pt x="23900" y="21095"/>
                  </a:cubicBezTo>
                  <a:cubicBezTo>
                    <a:pt x="23991" y="21140"/>
                    <a:pt x="24059" y="21186"/>
                    <a:pt x="24149" y="21254"/>
                  </a:cubicBezTo>
                  <a:lnTo>
                    <a:pt x="23787" y="21299"/>
                  </a:lnTo>
                  <a:cubicBezTo>
                    <a:pt x="23357" y="21050"/>
                    <a:pt x="22882" y="20846"/>
                    <a:pt x="22429" y="20642"/>
                  </a:cubicBezTo>
                  <a:cubicBezTo>
                    <a:pt x="22271" y="20552"/>
                    <a:pt x="22067" y="20416"/>
                    <a:pt x="21863" y="20326"/>
                  </a:cubicBezTo>
                  <a:cubicBezTo>
                    <a:pt x="22203" y="20303"/>
                    <a:pt x="22542" y="20258"/>
                    <a:pt x="22882" y="20235"/>
                  </a:cubicBezTo>
                  <a:close/>
                  <a:moveTo>
                    <a:pt x="21411" y="20371"/>
                  </a:moveTo>
                  <a:cubicBezTo>
                    <a:pt x="21411" y="20371"/>
                    <a:pt x="21411" y="20371"/>
                    <a:pt x="21411" y="20394"/>
                  </a:cubicBezTo>
                  <a:cubicBezTo>
                    <a:pt x="21411" y="20484"/>
                    <a:pt x="21411" y="20507"/>
                    <a:pt x="21524" y="20552"/>
                  </a:cubicBezTo>
                  <a:cubicBezTo>
                    <a:pt x="21535" y="20563"/>
                    <a:pt x="21552" y="20569"/>
                    <a:pt x="21569" y="20569"/>
                  </a:cubicBezTo>
                  <a:cubicBezTo>
                    <a:pt x="21586" y="20569"/>
                    <a:pt x="21603" y="20563"/>
                    <a:pt x="21614" y="20552"/>
                  </a:cubicBezTo>
                  <a:lnTo>
                    <a:pt x="21637" y="20507"/>
                  </a:lnTo>
                  <a:cubicBezTo>
                    <a:pt x="21660" y="20484"/>
                    <a:pt x="21660" y="20461"/>
                    <a:pt x="21660" y="20439"/>
                  </a:cubicBezTo>
                  <a:cubicBezTo>
                    <a:pt x="21977" y="20575"/>
                    <a:pt x="22837" y="21095"/>
                    <a:pt x="22995" y="21186"/>
                  </a:cubicBezTo>
                  <a:cubicBezTo>
                    <a:pt x="23085" y="21231"/>
                    <a:pt x="23199" y="21299"/>
                    <a:pt x="23312" y="21344"/>
                  </a:cubicBezTo>
                  <a:cubicBezTo>
                    <a:pt x="23063" y="21389"/>
                    <a:pt x="22814" y="21412"/>
                    <a:pt x="22565" y="21435"/>
                  </a:cubicBezTo>
                  <a:cubicBezTo>
                    <a:pt x="22022" y="21186"/>
                    <a:pt x="21479" y="20937"/>
                    <a:pt x="20981" y="20597"/>
                  </a:cubicBezTo>
                  <a:cubicBezTo>
                    <a:pt x="20968" y="20591"/>
                    <a:pt x="20955" y="20588"/>
                    <a:pt x="20943" y="20588"/>
                  </a:cubicBezTo>
                  <a:cubicBezTo>
                    <a:pt x="20868" y="20588"/>
                    <a:pt x="20812" y="20694"/>
                    <a:pt x="20890" y="20733"/>
                  </a:cubicBezTo>
                  <a:cubicBezTo>
                    <a:pt x="21275" y="21005"/>
                    <a:pt x="21660" y="21254"/>
                    <a:pt x="22090" y="21502"/>
                  </a:cubicBezTo>
                  <a:cubicBezTo>
                    <a:pt x="21977" y="21502"/>
                    <a:pt x="21841" y="21525"/>
                    <a:pt x="21728" y="21525"/>
                  </a:cubicBezTo>
                  <a:cubicBezTo>
                    <a:pt x="21094" y="21186"/>
                    <a:pt x="20483" y="20846"/>
                    <a:pt x="19872" y="20507"/>
                  </a:cubicBezTo>
                  <a:cubicBezTo>
                    <a:pt x="20370" y="20461"/>
                    <a:pt x="20890" y="20416"/>
                    <a:pt x="21411" y="20371"/>
                  </a:cubicBezTo>
                  <a:close/>
                  <a:moveTo>
                    <a:pt x="19668" y="20529"/>
                  </a:moveTo>
                  <a:cubicBezTo>
                    <a:pt x="19668" y="20552"/>
                    <a:pt x="19668" y="20575"/>
                    <a:pt x="19691" y="20575"/>
                  </a:cubicBezTo>
                  <a:cubicBezTo>
                    <a:pt x="20234" y="20914"/>
                    <a:pt x="20777" y="21254"/>
                    <a:pt x="21320" y="21593"/>
                  </a:cubicBezTo>
                  <a:cubicBezTo>
                    <a:pt x="21117" y="21616"/>
                    <a:pt x="20935" y="21638"/>
                    <a:pt x="20732" y="21661"/>
                  </a:cubicBezTo>
                  <a:cubicBezTo>
                    <a:pt x="20438" y="21525"/>
                    <a:pt x="20166" y="21389"/>
                    <a:pt x="19894" y="21208"/>
                  </a:cubicBezTo>
                  <a:cubicBezTo>
                    <a:pt x="19578" y="21027"/>
                    <a:pt x="19283" y="20778"/>
                    <a:pt x="18989" y="20575"/>
                  </a:cubicBezTo>
                  <a:cubicBezTo>
                    <a:pt x="19080" y="20575"/>
                    <a:pt x="19148" y="20575"/>
                    <a:pt x="19238" y="20552"/>
                  </a:cubicBezTo>
                  <a:cubicBezTo>
                    <a:pt x="19374" y="20552"/>
                    <a:pt x="19532" y="20529"/>
                    <a:pt x="19668" y="20529"/>
                  </a:cubicBezTo>
                  <a:close/>
                  <a:moveTo>
                    <a:pt x="18785" y="20597"/>
                  </a:moveTo>
                  <a:cubicBezTo>
                    <a:pt x="19102" y="21072"/>
                    <a:pt x="19668" y="21435"/>
                    <a:pt x="20211" y="21706"/>
                  </a:cubicBezTo>
                  <a:lnTo>
                    <a:pt x="19645" y="21774"/>
                  </a:lnTo>
                  <a:cubicBezTo>
                    <a:pt x="19713" y="21751"/>
                    <a:pt x="19736" y="21638"/>
                    <a:pt x="19668" y="21593"/>
                  </a:cubicBezTo>
                  <a:cubicBezTo>
                    <a:pt x="19306" y="21299"/>
                    <a:pt x="18831" y="21186"/>
                    <a:pt x="18401" y="21005"/>
                  </a:cubicBezTo>
                  <a:lnTo>
                    <a:pt x="17699" y="20710"/>
                  </a:lnTo>
                  <a:cubicBezTo>
                    <a:pt x="18061" y="20665"/>
                    <a:pt x="18423" y="20642"/>
                    <a:pt x="18785" y="20597"/>
                  </a:cubicBezTo>
                  <a:close/>
                  <a:moveTo>
                    <a:pt x="17292" y="20733"/>
                  </a:moveTo>
                  <a:lnTo>
                    <a:pt x="18310" y="21231"/>
                  </a:lnTo>
                  <a:cubicBezTo>
                    <a:pt x="18718" y="21435"/>
                    <a:pt x="19125" y="21706"/>
                    <a:pt x="19578" y="21774"/>
                  </a:cubicBezTo>
                  <a:lnTo>
                    <a:pt x="19600" y="21774"/>
                  </a:lnTo>
                  <a:cubicBezTo>
                    <a:pt x="19396" y="21819"/>
                    <a:pt x="19193" y="21842"/>
                    <a:pt x="18989" y="21865"/>
                  </a:cubicBezTo>
                  <a:cubicBezTo>
                    <a:pt x="18469" y="21932"/>
                    <a:pt x="17925" y="21978"/>
                    <a:pt x="17405" y="22046"/>
                  </a:cubicBezTo>
                  <a:cubicBezTo>
                    <a:pt x="16703" y="21616"/>
                    <a:pt x="15934" y="21299"/>
                    <a:pt x="15187" y="20937"/>
                  </a:cubicBezTo>
                  <a:cubicBezTo>
                    <a:pt x="15549" y="20891"/>
                    <a:pt x="15934" y="20869"/>
                    <a:pt x="16319" y="20824"/>
                  </a:cubicBezTo>
                  <a:cubicBezTo>
                    <a:pt x="16884" y="21254"/>
                    <a:pt x="17586" y="21729"/>
                    <a:pt x="18265" y="21729"/>
                  </a:cubicBezTo>
                  <a:cubicBezTo>
                    <a:pt x="18355" y="21729"/>
                    <a:pt x="18423" y="21593"/>
                    <a:pt x="18333" y="21548"/>
                  </a:cubicBezTo>
                  <a:cubicBezTo>
                    <a:pt x="18016" y="21412"/>
                    <a:pt x="17654" y="21367"/>
                    <a:pt x="17337" y="21254"/>
                  </a:cubicBezTo>
                  <a:cubicBezTo>
                    <a:pt x="17020" y="21140"/>
                    <a:pt x="16726" y="20982"/>
                    <a:pt x="16454" y="20824"/>
                  </a:cubicBezTo>
                  <a:cubicBezTo>
                    <a:pt x="16726" y="20778"/>
                    <a:pt x="17020" y="20756"/>
                    <a:pt x="17292" y="20733"/>
                  </a:cubicBezTo>
                  <a:close/>
                  <a:moveTo>
                    <a:pt x="14893" y="20959"/>
                  </a:moveTo>
                  <a:cubicBezTo>
                    <a:pt x="15572" y="21344"/>
                    <a:pt x="16251" y="21751"/>
                    <a:pt x="16952" y="22114"/>
                  </a:cubicBezTo>
                  <a:cubicBezTo>
                    <a:pt x="16839" y="22114"/>
                    <a:pt x="16703" y="22136"/>
                    <a:pt x="16590" y="22136"/>
                  </a:cubicBezTo>
                  <a:cubicBezTo>
                    <a:pt x="15876" y="21734"/>
                    <a:pt x="15095" y="21421"/>
                    <a:pt x="14358" y="21021"/>
                  </a:cubicBezTo>
                  <a:lnTo>
                    <a:pt x="14358" y="21021"/>
                  </a:lnTo>
                  <a:cubicBezTo>
                    <a:pt x="14540" y="21001"/>
                    <a:pt x="14707" y="20980"/>
                    <a:pt x="14893" y="20959"/>
                  </a:cubicBezTo>
                  <a:close/>
                  <a:moveTo>
                    <a:pt x="13987" y="21050"/>
                  </a:moveTo>
                  <a:cubicBezTo>
                    <a:pt x="14644" y="21457"/>
                    <a:pt x="15345" y="21910"/>
                    <a:pt x="16070" y="22204"/>
                  </a:cubicBezTo>
                  <a:cubicBezTo>
                    <a:pt x="15934" y="22227"/>
                    <a:pt x="15798" y="22249"/>
                    <a:pt x="15662" y="22249"/>
                  </a:cubicBezTo>
                  <a:cubicBezTo>
                    <a:pt x="15662" y="22249"/>
                    <a:pt x="15662" y="22227"/>
                    <a:pt x="15640" y="22227"/>
                  </a:cubicBezTo>
                  <a:cubicBezTo>
                    <a:pt x="15096" y="21774"/>
                    <a:pt x="14440" y="21412"/>
                    <a:pt x="13784" y="21072"/>
                  </a:cubicBezTo>
                  <a:cubicBezTo>
                    <a:pt x="13852" y="21072"/>
                    <a:pt x="13920" y="21050"/>
                    <a:pt x="13987" y="21050"/>
                  </a:cubicBezTo>
                  <a:close/>
                  <a:moveTo>
                    <a:pt x="13354" y="21118"/>
                  </a:moveTo>
                  <a:cubicBezTo>
                    <a:pt x="14010" y="21548"/>
                    <a:pt x="14666" y="22000"/>
                    <a:pt x="15368" y="22295"/>
                  </a:cubicBezTo>
                  <a:cubicBezTo>
                    <a:pt x="15074" y="22340"/>
                    <a:pt x="14780" y="22363"/>
                    <a:pt x="14463" y="22408"/>
                  </a:cubicBezTo>
                  <a:cubicBezTo>
                    <a:pt x="14463" y="22385"/>
                    <a:pt x="14463" y="22363"/>
                    <a:pt x="14440" y="22363"/>
                  </a:cubicBezTo>
                  <a:cubicBezTo>
                    <a:pt x="13693" y="21910"/>
                    <a:pt x="12856" y="21570"/>
                    <a:pt x="12041" y="21231"/>
                  </a:cubicBezTo>
                  <a:cubicBezTo>
                    <a:pt x="12471" y="21186"/>
                    <a:pt x="12924" y="21140"/>
                    <a:pt x="13354" y="21118"/>
                  </a:cubicBezTo>
                  <a:close/>
                  <a:moveTo>
                    <a:pt x="11724" y="21254"/>
                  </a:moveTo>
                  <a:cubicBezTo>
                    <a:pt x="12494" y="21661"/>
                    <a:pt x="13263" y="22114"/>
                    <a:pt x="14078" y="22453"/>
                  </a:cubicBezTo>
                  <a:cubicBezTo>
                    <a:pt x="13535" y="22521"/>
                    <a:pt x="12992" y="22589"/>
                    <a:pt x="12448" y="22657"/>
                  </a:cubicBezTo>
                  <a:cubicBezTo>
                    <a:pt x="11566" y="22204"/>
                    <a:pt x="10661" y="21887"/>
                    <a:pt x="9823" y="21389"/>
                  </a:cubicBezTo>
                  <a:cubicBezTo>
                    <a:pt x="10027" y="21389"/>
                    <a:pt x="10253" y="21367"/>
                    <a:pt x="10457" y="21344"/>
                  </a:cubicBezTo>
                  <a:cubicBezTo>
                    <a:pt x="11204" y="21751"/>
                    <a:pt x="11951" y="22249"/>
                    <a:pt x="12720" y="22544"/>
                  </a:cubicBezTo>
                  <a:cubicBezTo>
                    <a:pt x="12732" y="22548"/>
                    <a:pt x="12744" y="22551"/>
                    <a:pt x="12755" y="22551"/>
                  </a:cubicBezTo>
                  <a:cubicBezTo>
                    <a:pt x="12846" y="22551"/>
                    <a:pt x="12891" y="22400"/>
                    <a:pt x="12811" y="22340"/>
                  </a:cubicBezTo>
                  <a:cubicBezTo>
                    <a:pt x="12200" y="21932"/>
                    <a:pt x="11498" y="21638"/>
                    <a:pt x="10842" y="21321"/>
                  </a:cubicBezTo>
                  <a:cubicBezTo>
                    <a:pt x="11136" y="21299"/>
                    <a:pt x="11430" y="21276"/>
                    <a:pt x="11724" y="21254"/>
                  </a:cubicBezTo>
                  <a:close/>
                  <a:moveTo>
                    <a:pt x="9597" y="21412"/>
                  </a:moveTo>
                  <a:cubicBezTo>
                    <a:pt x="10298" y="21887"/>
                    <a:pt x="11091" y="22408"/>
                    <a:pt x="11928" y="22725"/>
                  </a:cubicBezTo>
                  <a:lnTo>
                    <a:pt x="11837" y="22725"/>
                  </a:lnTo>
                  <a:cubicBezTo>
                    <a:pt x="11634" y="22747"/>
                    <a:pt x="11453" y="22770"/>
                    <a:pt x="11249" y="22793"/>
                  </a:cubicBezTo>
                  <a:cubicBezTo>
                    <a:pt x="10457" y="22295"/>
                    <a:pt x="9574" y="21819"/>
                    <a:pt x="8692" y="21457"/>
                  </a:cubicBezTo>
                  <a:cubicBezTo>
                    <a:pt x="9008" y="21457"/>
                    <a:pt x="9303" y="21435"/>
                    <a:pt x="9597" y="21412"/>
                  </a:cubicBezTo>
                  <a:close/>
                  <a:moveTo>
                    <a:pt x="8375" y="21480"/>
                  </a:moveTo>
                  <a:cubicBezTo>
                    <a:pt x="9099" y="21978"/>
                    <a:pt x="9936" y="22453"/>
                    <a:pt x="10751" y="22860"/>
                  </a:cubicBezTo>
                  <a:cubicBezTo>
                    <a:pt x="10570" y="22883"/>
                    <a:pt x="10389" y="22906"/>
                    <a:pt x="10231" y="22928"/>
                  </a:cubicBezTo>
                  <a:cubicBezTo>
                    <a:pt x="9393" y="22453"/>
                    <a:pt x="8556" y="21978"/>
                    <a:pt x="7718" y="21502"/>
                  </a:cubicBezTo>
                  <a:cubicBezTo>
                    <a:pt x="7945" y="21502"/>
                    <a:pt x="8171" y="21480"/>
                    <a:pt x="8375" y="21480"/>
                  </a:cubicBezTo>
                  <a:close/>
                  <a:moveTo>
                    <a:pt x="3984" y="19782"/>
                  </a:moveTo>
                  <a:lnTo>
                    <a:pt x="4776" y="20371"/>
                  </a:lnTo>
                  <a:lnTo>
                    <a:pt x="4799" y="20371"/>
                  </a:lnTo>
                  <a:cubicBezTo>
                    <a:pt x="5116" y="20597"/>
                    <a:pt x="5455" y="20869"/>
                    <a:pt x="5817" y="21072"/>
                  </a:cubicBezTo>
                  <a:cubicBezTo>
                    <a:pt x="5817" y="21140"/>
                    <a:pt x="5840" y="21186"/>
                    <a:pt x="5840" y="21231"/>
                  </a:cubicBezTo>
                  <a:cubicBezTo>
                    <a:pt x="5840" y="21254"/>
                    <a:pt x="5863" y="21254"/>
                    <a:pt x="5863" y="21276"/>
                  </a:cubicBezTo>
                  <a:lnTo>
                    <a:pt x="5817" y="21276"/>
                  </a:lnTo>
                  <a:cubicBezTo>
                    <a:pt x="5704" y="21299"/>
                    <a:pt x="5704" y="21435"/>
                    <a:pt x="5772" y="21502"/>
                  </a:cubicBezTo>
                  <a:cubicBezTo>
                    <a:pt x="5274" y="21186"/>
                    <a:pt x="4776" y="20891"/>
                    <a:pt x="4256" y="20620"/>
                  </a:cubicBezTo>
                  <a:cubicBezTo>
                    <a:pt x="4240" y="20608"/>
                    <a:pt x="4224" y="20603"/>
                    <a:pt x="4210" y="20603"/>
                  </a:cubicBezTo>
                  <a:cubicBezTo>
                    <a:pt x="4139" y="20603"/>
                    <a:pt x="4090" y="20718"/>
                    <a:pt x="4165" y="20756"/>
                  </a:cubicBezTo>
                  <a:cubicBezTo>
                    <a:pt x="4776" y="21118"/>
                    <a:pt x="5342" y="21502"/>
                    <a:pt x="5930" y="21910"/>
                  </a:cubicBezTo>
                  <a:cubicBezTo>
                    <a:pt x="6474" y="22295"/>
                    <a:pt x="6994" y="22838"/>
                    <a:pt x="7605" y="23132"/>
                  </a:cubicBezTo>
                  <a:cubicBezTo>
                    <a:pt x="7614" y="23135"/>
                    <a:pt x="7624" y="23136"/>
                    <a:pt x="7633" y="23136"/>
                  </a:cubicBezTo>
                  <a:cubicBezTo>
                    <a:pt x="7695" y="23136"/>
                    <a:pt x="7758" y="23078"/>
                    <a:pt x="7718" y="23019"/>
                  </a:cubicBezTo>
                  <a:cubicBezTo>
                    <a:pt x="7356" y="22521"/>
                    <a:pt x="6745" y="22181"/>
                    <a:pt x="6247" y="21842"/>
                  </a:cubicBezTo>
                  <a:cubicBezTo>
                    <a:pt x="6112" y="21729"/>
                    <a:pt x="5976" y="21638"/>
                    <a:pt x="5817" y="21548"/>
                  </a:cubicBezTo>
                  <a:lnTo>
                    <a:pt x="5863" y="21548"/>
                  </a:lnTo>
                  <a:cubicBezTo>
                    <a:pt x="6383" y="21548"/>
                    <a:pt x="6926" y="21548"/>
                    <a:pt x="7447" y="21525"/>
                  </a:cubicBezTo>
                  <a:cubicBezTo>
                    <a:pt x="8239" y="22000"/>
                    <a:pt x="9008" y="22498"/>
                    <a:pt x="9778" y="22974"/>
                  </a:cubicBezTo>
                  <a:cubicBezTo>
                    <a:pt x="9484" y="23019"/>
                    <a:pt x="9189" y="23041"/>
                    <a:pt x="8895" y="23087"/>
                  </a:cubicBezTo>
                  <a:cubicBezTo>
                    <a:pt x="8148" y="22521"/>
                    <a:pt x="7334" y="22046"/>
                    <a:pt x="6519" y="21616"/>
                  </a:cubicBezTo>
                  <a:cubicBezTo>
                    <a:pt x="6511" y="21614"/>
                    <a:pt x="6503" y="21613"/>
                    <a:pt x="6495" y="21613"/>
                  </a:cubicBezTo>
                  <a:cubicBezTo>
                    <a:pt x="6417" y="21613"/>
                    <a:pt x="6369" y="21710"/>
                    <a:pt x="6451" y="21751"/>
                  </a:cubicBezTo>
                  <a:cubicBezTo>
                    <a:pt x="7153" y="22181"/>
                    <a:pt x="7809" y="22657"/>
                    <a:pt x="8488" y="23132"/>
                  </a:cubicBezTo>
                  <a:cubicBezTo>
                    <a:pt x="8397" y="23132"/>
                    <a:pt x="8329" y="23155"/>
                    <a:pt x="8239" y="23155"/>
                  </a:cubicBezTo>
                  <a:cubicBezTo>
                    <a:pt x="7899" y="23200"/>
                    <a:pt x="7515" y="23268"/>
                    <a:pt x="7107" y="23313"/>
                  </a:cubicBezTo>
                  <a:cubicBezTo>
                    <a:pt x="6202" y="22453"/>
                    <a:pt x="5093" y="21797"/>
                    <a:pt x="3984" y="21254"/>
                  </a:cubicBezTo>
                  <a:cubicBezTo>
                    <a:pt x="3984" y="20778"/>
                    <a:pt x="3984" y="20280"/>
                    <a:pt x="3984" y="19782"/>
                  </a:cubicBezTo>
                  <a:close/>
                  <a:moveTo>
                    <a:pt x="4052" y="22136"/>
                  </a:moveTo>
                  <a:lnTo>
                    <a:pt x="4052" y="22136"/>
                  </a:lnTo>
                  <a:cubicBezTo>
                    <a:pt x="4505" y="22589"/>
                    <a:pt x="4980" y="22996"/>
                    <a:pt x="5523" y="23336"/>
                  </a:cubicBezTo>
                  <a:cubicBezTo>
                    <a:pt x="4821" y="23245"/>
                    <a:pt x="4256" y="22906"/>
                    <a:pt x="4052" y="22136"/>
                  </a:cubicBezTo>
                  <a:close/>
                  <a:moveTo>
                    <a:pt x="4007" y="21435"/>
                  </a:moveTo>
                  <a:cubicBezTo>
                    <a:pt x="4980" y="22000"/>
                    <a:pt x="5885" y="22657"/>
                    <a:pt x="6790" y="23358"/>
                  </a:cubicBezTo>
                  <a:cubicBezTo>
                    <a:pt x="6519" y="23381"/>
                    <a:pt x="6247" y="23381"/>
                    <a:pt x="5976" y="23381"/>
                  </a:cubicBezTo>
                  <a:cubicBezTo>
                    <a:pt x="5976" y="23381"/>
                    <a:pt x="5953" y="23358"/>
                    <a:pt x="5953" y="23358"/>
                  </a:cubicBezTo>
                  <a:cubicBezTo>
                    <a:pt x="5297" y="22860"/>
                    <a:pt x="4618" y="22408"/>
                    <a:pt x="4007" y="21865"/>
                  </a:cubicBezTo>
                  <a:cubicBezTo>
                    <a:pt x="4007" y="21729"/>
                    <a:pt x="4007" y="21570"/>
                    <a:pt x="4007" y="21435"/>
                  </a:cubicBezTo>
                  <a:close/>
                  <a:moveTo>
                    <a:pt x="38407" y="29718"/>
                  </a:moveTo>
                  <a:lnTo>
                    <a:pt x="38407" y="29718"/>
                  </a:lnTo>
                  <a:cubicBezTo>
                    <a:pt x="38430" y="30035"/>
                    <a:pt x="38294" y="30442"/>
                    <a:pt x="38090" y="30782"/>
                  </a:cubicBezTo>
                  <a:cubicBezTo>
                    <a:pt x="37955" y="30668"/>
                    <a:pt x="37819" y="30555"/>
                    <a:pt x="37683" y="30442"/>
                  </a:cubicBezTo>
                  <a:cubicBezTo>
                    <a:pt x="37955" y="30238"/>
                    <a:pt x="38204" y="30012"/>
                    <a:pt x="38407" y="29718"/>
                  </a:cubicBezTo>
                  <a:close/>
                  <a:moveTo>
                    <a:pt x="37457" y="30601"/>
                  </a:moveTo>
                  <a:cubicBezTo>
                    <a:pt x="37615" y="30736"/>
                    <a:pt x="37751" y="30872"/>
                    <a:pt x="37909" y="31008"/>
                  </a:cubicBezTo>
                  <a:cubicBezTo>
                    <a:pt x="37842" y="31121"/>
                    <a:pt x="37751" y="31212"/>
                    <a:pt x="37660" y="31280"/>
                  </a:cubicBezTo>
                  <a:cubicBezTo>
                    <a:pt x="37389" y="31098"/>
                    <a:pt x="37072" y="30985"/>
                    <a:pt x="36755" y="30940"/>
                  </a:cubicBezTo>
                  <a:cubicBezTo>
                    <a:pt x="37004" y="30850"/>
                    <a:pt x="37230" y="30736"/>
                    <a:pt x="37457" y="30601"/>
                  </a:cubicBezTo>
                  <a:close/>
                  <a:moveTo>
                    <a:pt x="36212" y="31144"/>
                  </a:moveTo>
                  <a:cubicBezTo>
                    <a:pt x="36235" y="31144"/>
                    <a:pt x="36257" y="31166"/>
                    <a:pt x="36303" y="31166"/>
                  </a:cubicBezTo>
                  <a:cubicBezTo>
                    <a:pt x="36343" y="31163"/>
                    <a:pt x="36383" y="31162"/>
                    <a:pt x="36422" y="31162"/>
                  </a:cubicBezTo>
                  <a:cubicBezTo>
                    <a:pt x="36694" y="31162"/>
                    <a:pt x="36951" y="31229"/>
                    <a:pt x="37208" y="31347"/>
                  </a:cubicBezTo>
                  <a:cubicBezTo>
                    <a:pt x="37253" y="31370"/>
                    <a:pt x="37321" y="31415"/>
                    <a:pt x="37366" y="31438"/>
                  </a:cubicBezTo>
                  <a:cubicBezTo>
                    <a:pt x="37004" y="31619"/>
                    <a:pt x="36619" y="31687"/>
                    <a:pt x="36235" y="31777"/>
                  </a:cubicBezTo>
                  <a:lnTo>
                    <a:pt x="36212" y="31777"/>
                  </a:lnTo>
                  <a:cubicBezTo>
                    <a:pt x="35940" y="31823"/>
                    <a:pt x="35646" y="31868"/>
                    <a:pt x="35352" y="31913"/>
                  </a:cubicBezTo>
                  <a:cubicBezTo>
                    <a:pt x="35103" y="31755"/>
                    <a:pt x="34831" y="31642"/>
                    <a:pt x="34583" y="31506"/>
                  </a:cubicBezTo>
                  <a:lnTo>
                    <a:pt x="34469" y="31461"/>
                  </a:lnTo>
                  <a:cubicBezTo>
                    <a:pt x="34831" y="31415"/>
                    <a:pt x="35194" y="31370"/>
                    <a:pt x="35556" y="31280"/>
                  </a:cubicBezTo>
                  <a:cubicBezTo>
                    <a:pt x="35852" y="31491"/>
                    <a:pt x="36208" y="31644"/>
                    <a:pt x="36531" y="31644"/>
                  </a:cubicBezTo>
                  <a:cubicBezTo>
                    <a:pt x="36553" y="31644"/>
                    <a:pt x="36575" y="31643"/>
                    <a:pt x="36597" y="31642"/>
                  </a:cubicBezTo>
                  <a:cubicBezTo>
                    <a:pt x="36687" y="31619"/>
                    <a:pt x="36755" y="31483"/>
                    <a:pt x="36642" y="31438"/>
                  </a:cubicBezTo>
                  <a:cubicBezTo>
                    <a:pt x="36438" y="31347"/>
                    <a:pt x="36212" y="31325"/>
                    <a:pt x="35986" y="31257"/>
                  </a:cubicBezTo>
                  <a:cubicBezTo>
                    <a:pt x="35963" y="31234"/>
                    <a:pt x="35940" y="31234"/>
                    <a:pt x="35918" y="31212"/>
                  </a:cubicBezTo>
                  <a:cubicBezTo>
                    <a:pt x="36008" y="31189"/>
                    <a:pt x="36122" y="31166"/>
                    <a:pt x="36212" y="31144"/>
                  </a:cubicBezTo>
                  <a:close/>
                  <a:moveTo>
                    <a:pt x="33904" y="31506"/>
                  </a:moveTo>
                  <a:cubicBezTo>
                    <a:pt x="34085" y="31596"/>
                    <a:pt x="34243" y="31687"/>
                    <a:pt x="34424" y="31777"/>
                  </a:cubicBezTo>
                  <a:cubicBezTo>
                    <a:pt x="34537" y="31845"/>
                    <a:pt x="34673" y="31913"/>
                    <a:pt x="34809" y="31981"/>
                  </a:cubicBezTo>
                  <a:cubicBezTo>
                    <a:pt x="34469" y="32026"/>
                    <a:pt x="34130" y="32072"/>
                    <a:pt x="33790" y="32117"/>
                  </a:cubicBezTo>
                  <a:cubicBezTo>
                    <a:pt x="33587" y="31913"/>
                    <a:pt x="33360" y="31732"/>
                    <a:pt x="33111" y="31574"/>
                  </a:cubicBezTo>
                  <a:cubicBezTo>
                    <a:pt x="33360" y="31551"/>
                    <a:pt x="33632" y="31528"/>
                    <a:pt x="33904" y="31506"/>
                  </a:cubicBezTo>
                  <a:close/>
                  <a:moveTo>
                    <a:pt x="32591" y="31619"/>
                  </a:moveTo>
                  <a:cubicBezTo>
                    <a:pt x="32614" y="31664"/>
                    <a:pt x="32659" y="31664"/>
                    <a:pt x="32704" y="31687"/>
                  </a:cubicBezTo>
                  <a:cubicBezTo>
                    <a:pt x="32930" y="31845"/>
                    <a:pt x="33134" y="32004"/>
                    <a:pt x="33360" y="32162"/>
                  </a:cubicBezTo>
                  <a:cubicBezTo>
                    <a:pt x="33157" y="32185"/>
                    <a:pt x="32930" y="32207"/>
                    <a:pt x="32727" y="32253"/>
                  </a:cubicBezTo>
                  <a:cubicBezTo>
                    <a:pt x="32455" y="32026"/>
                    <a:pt x="32138" y="31845"/>
                    <a:pt x="31776" y="31710"/>
                  </a:cubicBezTo>
                  <a:cubicBezTo>
                    <a:pt x="32048" y="31687"/>
                    <a:pt x="32319" y="31664"/>
                    <a:pt x="32591" y="31619"/>
                  </a:cubicBezTo>
                  <a:close/>
                  <a:moveTo>
                    <a:pt x="31233" y="31755"/>
                  </a:moveTo>
                  <a:cubicBezTo>
                    <a:pt x="31414" y="31823"/>
                    <a:pt x="31618" y="31913"/>
                    <a:pt x="31799" y="32004"/>
                  </a:cubicBezTo>
                  <a:cubicBezTo>
                    <a:pt x="31980" y="32094"/>
                    <a:pt x="32138" y="32185"/>
                    <a:pt x="32319" y="32298"/>
                  </a:cubicBezTo>
                  <a:cubicBezTo>
                    <a:pt x="31957" y="32343"/>
                    <a:pt x="31618" y="32388"/>
                    <a:pt x="31256" y="32434"/>
                  </a:cubicBezTo>
                  <a:cubicBezTo>
                    <a:pt x="31075" y="32275"/>
                    <a:pt x="30848" y="32162"/>
                    <a:pt x="30645" y="32049"/>
                  </a:cubicBezTo>
                  <a:cubicBezTo>
                    <a:pt x="30509" y="31981"/>
                    <a:pt x="30373" y="31913"/>
                    <a:pt x="30237" y="31845"/>
                  </a:cubicBezTo>
                  <a:lnTo>
                    <a:pt x="31233" y="31755"/>
                  </a:lnTo>
                  <a:close/>
                  <a:moveTo>
                    <a:pt x="29785" y="31891"/>
                  </a:moveTo>
                  <a:cubicBezTo>
                    <a:pt x="30034" y="32004"/>
                    <a:pt x="30282" y="32140"/>
                    <a:pt x="30509" y="32275"/>
                  </a:cubicBezTo>
                  <a:cubicBezTo>
                    <a:pt x="30599" y="32343"/>
                    <a:pt x="30712" y="32411"/>
                    <a:pt x="30803" y="32502"/>
                  </a:cubicBezTo>
                  <a:cubicBezTo>
                    <a:pt x="30577" y="32524"/>
                    <a:pt x="30328" y="32547"/>
                    <a:pt x="30101" y="32592"/>
                  </a:cubicBezTo>
                  <a:cubicBezTo>
                    <a:pt x="29762" y="32343"/>
                    <a:pt x="29400" y="32140"/>
                    <a:pt x="29015" y="31958"/>
                  </a:cubicBezTo>
                  <a:cubicBezTo>
                    <a:pt x="29287" y="31936"/>
                    <a:pt x="29536" y="31913"/>
                    <a:pt x="29785" y="31891"/>
                  </a:cubicBezTo>
                  <a:close/>
                  <a:moveTo>
                    <a:pt x="28472" y="32026"/>
                  </a:moveTo>
                  <a:cubicBezTo>
                    <a:pt x="28834" y="32230"/>
                    <a:pt x="29196" y="32456"/>
                    <a:pt x="29558" y="32637"/>
                  </a:cubicBezTo>
                  <a:cubicBezTo>
                    <a:pt x="29287" y="32683"/>
                    <a:pt x="29015" y="32705"/>
                    <a:pt x="28766" y="32751"/>
                  </a:cubicBezTo>
                  <a:cubicBezTo>
                    <a:pt x="28698" y="32751"/>
                    <a:pt x="28653" y="32751"/>
                    <a:pt x="28585" y="32773"/>
                  </a:cubicBezTo>
                  <a:cubicBezTo>
                    <a:pt x="28268" y="32502"/>
                    <a:pt x="27883" y="32298"/>
                    <a:pt x="27476" y="32117"/>
                  </a:cubicBezTo>
                  <a:lnTo>
                    <a:pt x="28472" y="32026"/>
                  </a:lnTo>
                  <a:close/>
                  <a:moveTo>
                    <a:pt x="26978" y="32162"/>
                  </a:moveTo>
                  <a:cubicBezTo>
                    <a:pt x="27340" y="32388"/>
                    <a:pt x="27725" y="32637"/>
                    <a:pt x="28110" y="32819"/>
                  </a:cubicBezTo>
                  <a:cubicBezTo>
                    <a:pt x="27816" y="32864"/>
                    <a:pt x="27521" y="32886"/>
                    <a:pt x="27250" y="32909"/>
                  </a:cubicBezTo>
                  <a:cubicBezTo>
                    <a:pt x="26774" y="32683"/>
                    <a:pt x="26277" y="32456"/>
                    <a:pt x="25779" y="32275"/>
                  </a:cubicBezTo>
                  <a:cubicBezTo>
                    <a:pt x="26163" y="32230"/>
                    <a:pt x="26571" y="32185"/>
                    <a:pt x="26978" y="32162"/>
                  </a:cubicBezTo>
                  <a:close/>
                  <a:moveTo>
                    <a:pt x="25281" y="32298"/>
                  </a:moveTo>
                  <a:cubicBezTo>
                    <a:pt x="25733" y="32524"/>
                    <a:pt x="26186" y="32773"/>
                    <a:pt x="26639" y="32977"/>
                  </a:cubicBezTo>
                  <a:cubicBezTo>
                    <a:pt x="26480" y="33000"/>
                    <a:pt x="26322" y="33022"/>
                    <a:pt x="26163" y="33045"/>
                  </a:cubicBezTo>
                  <a:cubicBezTo>
                    <a:pt x="25801" y="32773"/>
                    <a:pt x="25394" y="32547"/>
                    <a:pt x="24964" y="32343"/>
                  </a:cubicBezTo>
                  <a:cubicBezTo>
                    <a:pt x="25077" y="32321"/>
                    <a:pt x="25190" y="32321"/>
                    <a:pt x="25281" y="32298"/>
                  </a:cubicBezTo>
                  <a:close/>
                  <a:moveTo>
                    <a:pt x="24421" y="32388"/>
                  </a:moveTo>
                  <a:cubicBezTo>
                    <a:pt x="24828" y="32637"/>
                    <a:pt x="25236" y="32886"/>
                    <a:pt x="25643" y="33090"/>
                  </a:cubicBezTo>
                  <a:cubicBezTo>
                    <a:pt x="25349" y="33113"/>
                    <a:pt x="25077" y="33158"/>
                    <a:pt x="24783" y="33181"/>
                  </a:cubicBezTo>
                  <a:cubicBezTo>
                    <a:pt x="24398" y="32932"/>
                    <a:pt x="23991" y="32683"/>
                    <a:pt x="23606" y="32456"/>
                  </a:cubicBezTo>
                  <a:cubicBezTo>
                    <a:pt x="23878" y="32434"/>
                    <a:pt x="24149" y="32411"/>
                    <a:pt x="24421" y="32388"/>
                  </a:cubicBezTo>
                  <a:close/>
                  <a:moveTo>
                    <a:pt x="23176" y="32502"/>
                  </a:moveTo>
                  <a:cubicBezTo>
                    <a:pt x="23538" y="32751"/>
                    <a:pt x="23900" y="33000"/>
                    <a:pt x="24262" y="33226"/>
                  </a:cubicBezTo>
                  <a:cubicBezTo>
                    <a:pt x="24127" y="33249"/>
                    <a:pt x="23991" y="33271"/>
                    <a:pt x="23855" y="33271"/>
                  </a:cubicBezTo>
                  <a:cubicBezTo>
                    <a:pt x="23561" y="33113"/>
                    <a:pt x="23244" y="33000"/>
                    <a:pt x="22950" y="32819"/>
                  </a:cubicBezTo>
                  <a:cubicBezTo>
                    <a:pt x="22814" y="32728"/>
                    <a:pt x="22678" y="32637"/>
                    <a:pt x="22542" y="32547"/>
                  </a:cubicBezTo>
                  <a:cubicBezTo>
                    <a:pt x="22746" y="32524"/>
                    <a:pt x="22950" y="32502"/>
                    <a:pt x="23176" y="32502"/>
                  </a:cubicBezTo>
                  <a:close/>
                  <a:moveTo>
                    <a:pt x="22112" y="32592"/>
                  </a:moveTo>
                  <a:cubicBezTo>
                    <a:pt x="22452" y="32864"/>
                    <a:pt x="22814" y="33135"/>
                    <a:pt x="23199" y="33339"/>
                  </a:cubicBezTo>
                  <a:cubicBezTo>
                    <a:pt x="22972" y="33362"/>
                    <a:pt x="22746" y="33384"/>
                    <a:pt x="22520" y="33407"/>
                  </a:cubicBezTo>
                  <a:cubicBezTo>
                    <a:pt x="22520" y="33407"/>
                    <a:pt x="22520" y="33407"/>
                    <a:pt x="22497" y="33384"/>
                  </a:cubicBezTo>
                  <a:cubicBezTo>
                    <a:pt x="22180" y="33113"/>
                    <a:pt x="21795" y="32864"/>
                    <a:pt x="21411" y="32637"/>
                  </a:cubicBezTo>
                  <a:cubicBezTo>
                    <a:pt x="21637" y="32637"/>
                    <a:pt x="21886" y="32615"/>
                    <a:pt x="22112" y="32592"/>
                  </a:cubicBezTo>
                  <a:close/>
                  <a:moveTo>
                    <a:pt x="33474" y="20778"/>
                  </a:moveTo>
                  <a:cubicBezTo>
                    <a:pt x="34696" y="23698"/>
                    <a:pt x="36393" y="26436"/>
                    <a:pt x="38136" y="29039"/>
                  </a:cubicBezTo>
                  <a:cubicBezTo>
                    <a:pt x="36687" y="30691"/>
                    <a:pt x="34130" y="30850"/>
                    <a:pt x="31844" y="30963"/>
                  </a:cubicBezTo>
                  <a:lnTo>
                    <a:pt x="31731" y="30917"/>
                  </a:lnTo>
                  <a:cubicBezTo>
                    <a:pt x="31714" y="30912"/>
                    <a:pt x="31698" y="30909"/>
                    <a:pt x="31684" y="30909"/>
                  </a:cubicBezTo>
                  <a:cubicBezTo>
                    <a:pt x="31642" y="30909"/>
                    <a:pt x="31612" y="30934"/>
                    <a:pt x="31595" y="30985"/>
                  </a:cubicBezTo>
                  <a:cubicBezTo>
                    <a:pt x="31007" y="31008"/>
                    <a:pt x="30464" y="31031"/>
                    <a:pt x="29966" y="31076"/>
                  </a:cubicBezTo>
                  <a:cubicBezTo>
                    <a:pt x="26639" y="31393"/>
                    <a:pt x="23312" y="31664"/>
                    <a:pt x="19985" y="31958"/>
                  </a:cubicBezTo>
                  <a:cubicBezTo>
                    <a:pt x="13693" y="32479"/>
                    <a:pt x="7311" y="32660"/>
                    <a:pt x="1042" y="33497"/>
                  </a:cubicBezTo>
                  <a:cubicBezTo>
                    <a:pt x="2536" y="30374"/>
                    <a:pt x="3939" y="27025"/>
                    <a:pt x="4640" y="23653"/>
                  </a:cubicBezTo>
                  <a:cubicBezTo>
                    <a:pt x="5113" y="23894"/>
                    <a:pt x="5725" y="23970"/>
                    <a:pt x="6349" y="23970"/>
                  </a:cubicBezTo>
                  <a:cubicBezTo>
                    <a:pt x="7130" y="23970"/>
                    <a:pt x="7932" y="23851"/>
                    <a:pt x="8510" y="23788"/>
                  </a:cubicBezTo>
                  <a:cubicBezTo>
                    <a:pt x="11905" y="23404"/>
                    <a:pt x="15300" y="23019"/>
                    <a:pt x="18695" y="22657"/>
                  </a:cubicBezTo>
                  <a:cubicBezTo>
                    <a:pt x="19940" y="22521"/>
                    <a:pt x="21184" y="22363"/>
                    <a:pt x="22407" y="22227"/>
                  </a:cubicBezTo>
                  <a:cubicBezTo>
                    <a:pt x="22452" y="22249"/>
                    <a:pt x="22474" y="22249"/>
                    <a:pt x="22497" y="22272"/>
                  </a:cubicBezTo>
                  <a:cubicBezTo>
                    <a:pt x="22516" y="22285"/>
                    <a:pt x="22537" y="22290"/>
                    <a:pt x="22557" y="22290"/>
                  </a:cubicBezTo>
                  <a:cubicBezTo>
                    <a:pt x="22608" y="22290"/>
                    <a:pt x="22655" y="22253"/>
                    <a:pt x="22655" y="22204"/>
                  </a:cubicBezTo>
                  <a:cubicBezTo>
                    <a:pt x="24647" y="21978"/>
                    <a:pt x="26616" y="21751"/>
                    <a:pt x="28608" y="21525"/>
                  </a:cubicBezTo>
                  <a:cubicBezTo>
                    <a:pt x="30034" y="21344"/>
                    <a:pt x="31640" y="21389"/>
                    <a:pt x="33021" y="20959"/>
                  </a:cubicBezTo>
                  <a:cubicBezTo>
                    <a:pt x="33179" y="20914"/>
                    <a:pt x="33338" y="20846"/>
                    <a:pt x="33474" y="20778"/>
                  </a:cubicBezTo>
                  <a:close/>
                  <a:moveTo>
                    <a:pt x="20958" y="32683"/>
                  </a:moveTo>
                  <a:cubicBezTo>
                    <a:pt x="21320" y="32954"/>
                    <a:pt x="21728" y="33249"/>
                    <a:pt x="22112" y="33452"/>
                  </a:cubicBezTo>
                  <a:cubicBezTo>
                    <a:pt x="21886" y="33475"/>
                    <a:pt x="21637" y="33497"/>
                    <a:pt x="21388" y="33520"/>
                  </a:cubicBezTo>
                  <a:cubicBezTo>
                    <a:pt x="21026" y="33249"/>
                    <a:pt x="20619" y="33000"/>
                    <a:pt x="20189" y="32751"/>
                  </a:cubicBezTo>
                  <a:cubicBezTo>
                    <a:pt x="20460" y="32728"/>
                    <a:pt x="20709" y="32705"/>
                    <a:pt x="20958" y="32683"/>
                  </a:cubicBezTo>
                  <a:close/>
                  <a:moveTo>
                    <a:pt x="19691" y="32796"/>
                  </a:moveTo>
                  <a:cubicBezTo>
                    <a:pt x="20053" y="33067"/>
                    <a:pt x="20438" y="33339"/>
                    <a:pt x="20845" y="33588"/>
                  </a:cubicBezTo>
                  <a:cubicBezTo>
                    <a:pt x="20573" y="33611"/>
                    <a:pt x="20324" y="33633"/>
                    <a:pt x="20053" y="33656"/>
                  </a:cubicBezTo>
                  <a:cubicBezTo>
                    <a:pt x="19894" y="33520"/>
                    <a:pt x="19713" y="33384"/>
                    <a:pt x="19532" y="33249"/>
                  </a:cubicBezTo>
                  <a:cubicBezTo>
                    <a:pt x="19374" y="33113"/>
                    <a:pt x="19215" y="33000"/>
                    <a:pt x="19057" y="32864"/>
                  </a:cubicBezTo>
                  <a:cubicBezTo>
                    <a:pt x="19261" y="32841"/>
                    <a:pt x="19464" y="32819"/>
                    <a:pt x="19691" y="32796"/>
                  </a:cubicBezTo>
                  <a:close/>
                  <a:moveTo>
                    <a:pt x="18650" y="32886"/>
                  </a:moveTo>
                  <a:cubicBezTo>
                    <a:pt x="18876" y="33090"/>
                    <a:pt x="19102" y="33271"/>
                    <a:pt x="19329" y="33475"/>
                  </a:cubicBezTo>
                  <a:cubicBezTo>
                    <a:pt x="19419" y="33543"/>
                    <a:pt x="19487" y="33611"/>
                    <a:pt x="19578" y="33701"/>
                  </a:cubicBezTo>
                  <a:cubicBezTo>
                    <a:pt x="19442" y="33701"/>
                    <a:pt x="19306" y="33724"/>
                    <a:pt x="19170" y="33724"/>
                  </a:cubicBezTo>
                  <a:cubicBezTo>
                    <a:pt x="18808" y="33430"/>
                    <a:pt x="18378" y="33181"/>
                    <a:pt x="17948" y="32954"/>
                  </a:cubicBezTo>
                  <a:cubicBezTo>
                    <a:pt x="18197" y="32932"/>
                    <a:pt x="18423" y="32909"/>
                    <a:pt x="18650" y="32886"/>
                  </a:cubicBezTo>
                  <a:close/>
                  <a:moveTo>
                    <a:pt x="17563" y="32977"/>
                  </a:moveTo>
                  <a:cubicBezTo>
                    <a:pt x="17948" y="33249"/>
                    <a:pt x="18333" y="33543"/>
                    <a:pt x="18718" y="33769"/>
                  </a:cubicBezTo>
                  <a:cubicBezTo>
                    <a:pt x="18604" y="33769"/>
                    <a:pt x="18491" y="33792"/>
                    <a:pt x="18355" y="33792"/>
                  </a:cubicBezTo>
                  <a:cubicBezTo>
                    <a:pt x="18378" y="33746"/>
                    <a:pt x="18355" y="33701"/>
                    <a:pt x="18310" y="33656"/>
                  </a:cubicBezTo>
                  <a:cubicBezTo>
                    <a:pt x="17971" y="33430"/>
                    <a:pt x="17563" y="33316"/>
                    <a:pt x="17179" y="33158"/>
                  </a:cubicBezTo>
                  <a:cubicBezTo>
                    <a:pt x="17088" y="33113"/>
                    <a:pt x="16975" y="33067"/>
                    <a:pt x="16884" y="33045"/>
                  </a:cubicBezTo>
                  <a:lnTo>
                    <a:pt x="17563" y="32977"/>
                  </a:lnTo>
                  <a:close/>
                  <a:moveTo>
                    <a:pt x="16364" y="33090"/>
                  </a:moveTo>
                  <a:cubicBezTo>
                    <a:pt x="16613" y="33203"/>
                    <a:pt x="16839" y="33294"/>
                    <a:pt x="17065" y="33407"/>
                  </a:cubicBezTo>
                  <a:cubicBezTo>
                    <a:pt x="17360" y="33543"/>
                    <a:pt x="17676" y="33724"/>
                    <a:pt x="17993" y="33837"/>
                  </a:cubicBezTo>
                  <a:cubicBezTo>
                    <a:pt x="17722" y="33860"/>
                    <a:pt x="17427" y="33882"/>
                    <a:pt x="17156" y="33882"/>
                  </a:cubicBezTo>
                  <a:cubicBezTo>
                    <a:pt x="17156" y="33882"/>
                    <a:pt x="17156" y="33860"/>
                    <a:pt x="17133" y="33837"/>
                  </a:cubicBezTo>
                  <a:cubicBezTo>
                    <a:pt x="16862" y="33543"/>
                    <a:pt x="16477" y="33316"/>
                    <a:pt x="16092" y="33113"/>
                  </a:cubicBezTo>
                  <a:cubicBezTo>
                    <a:pt x="16183" y="33090"/>
                    <a:pt x="16273" y="33090"/>
                    <a:pt x="16364" y="33090"/>
                  </a:cubicBezTo>
                  <a:close/>
                  <a:moveTo>
                    <a:pt x="15572" y="33158"/>
                  </a:moveTo>
                  <a:cubicBezTo>
                    <a:pt x="15685" y="33226"/>
                    <a:pt x="15798" y="33271"/>
                    <a:pt x="15911" y="33339"/>
                  </a:cubicBezTo>
                  <a:cubicBezTo>
                    <a:pt x="16228" y="33520"/>
                    <a:pt x="16500" y="33746"/>
                    <a:pt x="16794" y="33927"/>
                  </a:cubicBezTo>
                  <a:cubicBezTo>
                    <a:pt x="16409" y="33950"/>
                    <a:pt x="16024" y="33995"/>
                    <a:pt x="15640" y="34018"/>
                  </a:cubicBezTo>
                  <a:cubicBezTo>
                    <a:pt x="15640" y="34018"/>
                    <a:pt x="15640" y="33995"/>
                    <a:pt x="15640" y="33995"/>
                  </a:cubicBezTo>
                  <a:cubicBezTo>
                    <a:pt x="15300" y="33633"/>
                    <a:pt x="14780" y="33430"/>
                    <a:pt x="14236" y="33271"/>
                  </a:cubicBezTo>
                  <a:cubicBezTo>
                    <a:pt x="14689" y="33226"/>
                    <a:pt x="15142" y="33181"/>
                    <a:pt x="15572" y="33158"/>
                  </a:cubicBezTo>
                  <a:close/>
                  <a:moveTo>
                    <a:pt x="13852" y="33294"/>
                  </a:moveTo>
                  <a:cubicBezTo>
                    <a:pt x="14123" y="33407"/>
                    <a:pt x="14395" y="33520"/>
                    <a:pt x="14666" y="33633"/>
                  </a:cubicBezTo>
                  <a:cubicBezTo>
                    <a:pt x="14893" y="33769"/>
                    <a:pt x="15119" y="33927"/>
                    <a:pt x="15368" y="34041"/>
                  </a:cubicBezTo>
                  <a:cubicBezTo>
                    <a:pt x="15051" y="34063"/>
                    <a:pt x="14734" y="34086"/>
                    <a:pt x="14417" y="34109"/>
                  </a:cubicBezTo>
                  <a:cubicBezTo>
                    <a:pt x="13897" y="33837"/>
                    <a:pt x="13331" y="33611"/>
                    <a:pt x="12765" y="33384"/>
                  </a:cubicBezTo>
                  <a:cubicBezTo>
                    <a:pt x="13127" y="33362"/>
                    <a:pt x="13490" y="33316"/>
                    <a:pt x="13852" y="33294"/>
                  </a:cubicBezTo>
                  <a:close/>
                  <a:moveTo>
                    <a:pt x="12267" y="33430"/>
                  </a:moveTo>
                  <a:cubicBezTo>
                    <a:pt x="12743" y="33679"/>
                    <a:pt x="13218" y="33927"/>
                    <a:pt x="13693" y="34154"/>
                  </a:cubicBezTo>
                  <a:cubicBezTo>
                    <a:pt x="13422" y="34176"/>
                    <a:pt x="13127" y="34199"/>
                    <a:pt x="12856" y="34222"/>
                  </a:cubicBezTo>
                  <a:cubicBezTo>
                    <a:pt x="12381" y="33905"/>
                    <a:pt x="11837" y="33679"/>
                    <a:pt x="11294" y="33497"/>
                  </a:cubicBezTo>
                  <a:cubicBezTo>
                    <a:pt x="11634" y="33475"/>
                    <a:pt x="11951" y="33452"/>
                    <a:pt x="12267" y="33430"/>
                  </a:cubicBezTo>
                  <a:close/>
                  <a:moveTo>
                    <a:pt x="10683" y="33543"/>
                  </a:moveTo>
                  <a:cubicBezTo>
                    <a:pt x="11226" y="33746"/>
                    <a:pt x="11747" y="33995"/>
                    <a:pt x="12245" y="34267"/>
                  </a:cubicBezTo>
                  <a:cubicBezTo>
                    <a:pt x="11996" y="34290"/>
                    <a:pt x="11724" y="34312"/>
                    <a:pt x="11475" y="34312"/>
                  </a:cubicBezTo>
                  <a:cubicBezTo>
                    <a:pt x="11498" y="34290"/>
                    <a:pt x="11498" y="34244"/>
                    <a:pt x="11453" y="34199"/>
                  </a:cubicBezTo>
                  <a:cubicBezTo>
                    <a:pt x="11136" y="33927"/>
                    <a:pt x="10706" y="33814"/>
                    <a:pt x="10344" y="33633"/>
                  </a:cubicBezTo>
                  <a:cubicBezTo>
                    <a:pt x="10298" y="33611"/>
                    <a:pt x="10253" y="33611"/>
                    <a:pt x="10208" y="33588"/>
                  </a:cubicBezTo>
                  <a:cubicBezTo>
                    <a:pt x="10366" y="33565"/>
                    <a:pt x="10525" y="33565"/>
                    <a:pt x="10683" y="33543"/>
                  </a:cubicBezTo>
                  <a:close/>
                  <a:moveTo>
                    <a:pt x="9710" y="33611"/>
                  </a:moveTo>
                  <a:cubicBezTo>
                    <a:pt x="9868" y="33701"/>
                    <a:pt x="10027" y="33792"/>
                    <a:pt x="10208" y="33882"/>
                  </a:cubicBezTo>
                  <a:cubicBezTo>
                    <a:pt x="10502" y="34041"/>
                    <a:pt x="10819" y="34244"/>
                    <a:pt x="11136" y="34335"/>
                  </a:cubicBezTo>
                  <a:lnTo>
                    <a:pt x="10253" y="34403"/>
                  </a:lnTo>
                  <a:cubicBezTo>
                    <a:pt x="9868" y="34086"/>
                    <a:pt x="9393" y="33860"/>
                    <a:pt x="8895" y="33656"/>
                  </a:cubicBezTo>
                  <a:cubicBezTo>
                    <a:pt x="9167" y="33656"/>
                    <a:pt x="9438" y="33633"/>
                    <a:pt x="9710" y="33611"/>
                  </a:cubicBezTo>
                  <a:close/>
                  <a:moveTo>
                    <a:pt x="8239" y="33701"/>
                  </a:moveTo>
                  <a:cubicBezTo>
                    <a:pt x="8759" y="33905"/>
                    <a:pt x="9235" y="34176"/>
                    <a:pt x="9755" y="34425"/>
                  </a:cubicBezTo>
                  <a:cubicBezTo>
                    <a:pt x="9665" y="34448"/>
                    <a:pt x="9597" y="34448"/>
                    <a:pt x="9529" y="34448"/>
                  </a:cubicBezTo>
                  <a:cubicBezTo>
                    <a:pt x="9257" y="34471"/>
                    <a:pt x="9008" y="34471"/>
                    <a:pt x="8759" y="34493"/>
                  </a:cubicBezTo>
                  <a:cubicBezTo>
                    <a:pt x="8510" y="34335"/>
                    <a:pt x="8239" y="34222"/>
                    <a:pt x="7990" y="34109"/>
                  </a:cubicBezTo>
                  <a:cubicBezTo>
                    <a:pt x="7786" y="33995"/>
                    <a:pt x="7560" y="33860"/>
                    <a:pt x="7334" y="33746"/>
                  </a:cubicBezTo>
                  <a:cubicBezTo>
                    <a:pt x="7628" y="33746"/>
                    <a:pt x="7945" y="33724"/>
                    <a:pt x="8239" y="33701"/>
                  </a:cubicBezTo>
                  <a:close/>
                  <a:moveTo>
                    <a:pt x="7062" y="33769"/>
                  </a:moveTo>
                  <a:cubicBezTo>
                    <a:pt x="7334" y="33927"/>
                    <a:pt x="7628" y="34086"/>
                    <a:pt x="7922" y="34267"/>
                  </a:cubicBezTo>
                  <a:cubicBezTo>
                    <a:pt x="8058" y="34335"/>
                    <a:pt x="8194" y="34425"/>
                    <a:pt x="8329" y="34516"/>
                  </a:cubicBezTo>
                  <a:cubicBezTo>
                    <a:pt x="8194" y="34516"/>
                    <a:pt x="8058" y="34539"/>
                    <a:pt x="7922" y="34539"/>
                  </a:cubicBezTo>
                  <a:cubicBezTo>
                    <a:pt x="7673" y="34335"/>
                    <a:pt x="7379" y="34199"/>
                    <a:pt x="7107" y="34041"/>
                  </a:cubicBezTo>
                  <a:cubicBezTo>
                    <a:pt x="6972" y="33950"/>
                    <a:pt x="6836" y="33860"/>
                    <a:pt x="6677" y="33792"/>
                  </a:cubicBezTo>
                  <a:cubicBezTo>
                    <a:pt x="6813" y="33769"/>
                    <a:pt x="6926" y="33769"/>
                    <a:pt x="7062" y="33769"/>
                  </a:cubicBezTo>
                  <a:close/>
                  <a:moveTo>
                    <a:pt x="6383" y="33792"/>
                  </a:moveTo>
                  <a:cubicBezTo>
                    <a:pt x="6587" y="33927"/>
                    <a:pt x="6790" y="34063"/>
                    <a:pt x="7017" y="34199"/>
                  </a:cubicBezTo>
                  <a:cubicBezTo>
                    <a:pt x="7198" y="34312"/>
                    <a:pt x="7379" y="34425"/>
                    <a:pt x="7560" y="34561"/>
                  </a:cubicBezTo>
                  <a:cubicBezTo>
                    <a:pt x="7334" y="34561"/>
                    <a:pt x="7107" y="34584"/>
                    <a:pt x="6858" y="34584"/>
                  </a:cubicBezTo>
                  <a:cubicBezTo>
                    <a:pt x="6451" y="34312"/>
                    <a:pt x="5998" y="34063"/>
                    <a:pt x="5546" y="33837"/>
                  </a:cubicBezTo>
                  <a:cubicBezTo>
                    <a:pt x="5817" y="33814"/>
                    <a:pt x="6112" y="33814"/>
                    <a:pt x="6383" y="33792"/>
                  </a:cubicBezTo>
                  <a:close/>
                  <a:moveTo>
                    <a:pt x="5138" y="33837"/>
                  </a:moveTo>
                  <a:cubicBezTo>
                    <a:pt x="5546" y="34109"/>
                    <a:pt x="5953" y="34380"/>
                    <a:pt x="6383" y="34606"/>
                  </a:cubicBezTo>
                  <a:cubicBezTo>
                    <a:pt x="6157" y="34629"/>
                    <a:pt x="5908" y="34652"/>
                    <a:pt x="5681" y="34652"/>
                  </a:cubicBezTo>
                  <a:cubicBezTo>
                    <a:pt x="5681" y="34629"/>
                    <a:pt x="5659" y="34606"/>
                    <a:pt x="5636" y="34584"/>
                  </a:cubicBezTo>
                  <a:cubicBezTo>
                    <a:pt x="5342" y="34380"/>
                    <a:pt x="4980" y="34267"/>
                    <a:pt x="4640" y="34131"/>
                  </a:cubicBezTo>
                  <a:cubicBezTo>
                    <a:pt x="4437" y="34041"/>
                    <a:pt x="4233" y="33950"/>
                    <a:pt x="4029" y="33882"/>
                  </a:cubicBezTo>
                  <a:cubicBezTo>
                    <a:pt x="4414" y="33882"/>
                    <a:pt x="4776" y="33860"/>
                    <a:pt x="5138" y="33837"/>
                  </a:cubicBezTo>
                  <a:close/>
                  <a:moveTo>
                    <a:pt x="1540" y="33882"/>
                  </a:moveTo>
                  <a:cubicBezTo>
                    <a:pt x="1879" y="34199"/>
                    <a:pt x="2287" y="34493"/>
                    <a:pt x="2717" y="34720"/>
                  </a:cubicBezTo>
                  <a:cubicBezTo>
                    <a:pt x="1970" y="34652"/>
                    <a:pt x="1268" y="34448"/>
                    <a:pt x="838" y="33905"/>
                  </a:cubicBezTo>
                  <a:cubicBezTo>
                    <a:pt x="838" y="33905"/>
                    <a:pt x="838" y="33882"/>
                    <a:pt x="861" y="33882"/>
                  </a:cubicBezTo>
                  <a:close/>
                  <a:moveTo>
                    <a:pt x="3464" y="33882"/>
                  </a:moveTo>
                  <a:cubicBezTo>
                    <a:pt x="3826" y="34041"/>
                    <a:pt x="4188" y="34199"/>
                    <a:pt x="4550" y="34357"/>
                  </a:cubicBezTo>
                  <a:cubicBezTo>
                    <a:pt x="4754" y="34471"/>
                    <a:pt x="4980" y="34584"/>
                    <a:pt x="5206" y="34674"/>
                  </a:cubicBezTo>
                  <a:cubicBezTo>
                    <a:pt x="4980" y="34674"/>
                    <a:pt x="4731" y="34697"/>
                    <a:pt x="4505" y="34720"/>
                  </a:cubicBezTo>
                  <a:lnTo>
                    <a:pt x="4188" y="34720"/>
                  </a:lnTo>
                  <a:cubicBezTo>
                    <a:pt x="3622" y="34493"/>
                    <a:pt x="3034" y="34267"/>
                    <a:pt x="2445" y="34041"/>
                  </a:cubicBezTo>
                  <a:cubicBezTo>
                    <a:pt x="2441" y="34039"/>
                    <a:pt x="2437" y="34038"/>
                    <a:pt x="2432" y="34038"/>
                  </a:cubicBezTo>
                  <a:cubicBezTo>
                    <a:pt x="2389" y="34038"/>
                    <a:pt x="2338" y="34133"/>
                    <a:pt x="2400" y="34154"/>
                  </a:cubicBezTo>
                  <a:cubicBezTo>
                    <a:pt x="2830" y="34335"/>
                    <a:pt x="3260" y="34539"/>
                    <a:pt x="3690" y="34742"/>
                  </a:cubicBezTo>
                  <a:lnTo>
                    <a:pt x="3373" y="34742"/>
                  </a:lnTo>
                  <a:cubicBezTo>
                    <a:pt x="3124" y="34652"/>
                    <a:pt x="2875" y="34561"/>
                    <a:pt x="2626" y="34448"/>
                  </a:cubicBezTo>
                  <a:cubicBezTo>
                    <a:pt x="2332" y="34290"/>
                    <a:pt x="2038" y="34086"/>
                    <a:pt x="1744" y="33882"/>
                  </a:cubicBezTo>
                  <a:close/>
                  <a:moveTo>
                    <a:pt x="30789" y="1"/>
                  </a:moveTo>
                  <a:cubicBezTo>
                    <a:pt x="30779" y="1"/>
                    <a:pt x="30768" y="1"/>
                    <a:pt x="30758" y="2"/>
                  </a:cubicBezTo>
                  <a:cubicBezTo>
                    <a:pt x="25077" y="115"/>
                    <a:pt x="19374" y="387"/>
                    <a:pt x="13693" y="568"/>
                  </a:cubicBezTo>
                  <a:cubicBezTo>
                    <a:pt x="10909" y="681"/>
                    <a:pt x="8126" y="772"/>
                    <a:pt x="5365" y="1088"/>
                  </a:cubicBezTo>
                  <a:cubicBezTo>
                    <a:pt x="4437" y="1202"/>
                    <a:pt x="3011" y="1473"/>
                    <a:pt x="2920" y="2514"/>
                  </a:cubicBezTo>
                  <a:cubicBezTo>
                    <a:pt x="2762" y="2514"/>
                    <a:pt x="2581" y="2605"/>
                    <a:pt x="2604" y="2808"/>
                  </a:cubicBezTo>
                  <a:cubicBezTo>
                    <a:pt x="2671" y="5275"/>
                    <a:pt x="2785" y="7765"/>
                    <a:pt x="2875" y="10254"/>
                  </a:cubicBezTo>
                  <a:cubicBezTo>
                    <a:pt x="2807" y="10277"/>
                    <a:pt x="2785" y="10390"/>
                    <a:pt x="2875" y="10435"/>
                  </a:cubicBezTo>
                  <a:lnTo>
                    <a:pt x="2898" y="10435"/>
                  </a:lnTo>
                  <a:cubicBezTo>
                    <a:pt x="2920" y="11250"/>
                    <a:pt x="2943" y="12042"/>
                    <a:pt x="2988" y="12834"/>
                  </a:cubicBezTo>
                  <a:cubicBezTo>
                    <a:pt x="3124" y="16184"/>
                    <a:pt x="3147" y="19579"/>
                    <a:pt x="3577" y="22883"/>
                  </a:cubicBezTo>
                  <a:cubicBezTo>
                    <a:pt x="3606" y="23014"/>
                    <a:pt x="3700" y="23079"/>
                    <a:pt x="3794" y="23079"/>
                  </a:cubicBezTo>
                  <a:cubicBezTo>
                    <a:pt x="3846" y="23079"/>
                    <a:pt x="3898" y="23059"/>
                    <a:pt x="3939" y="23019"/>
                  </a:cubicBezTo>
                  <a:cubicBezTo>
                    <a:pt x="4029" y="23177"/>
                    <a:pt x="4143" y="23313"/>
                    <a:pt x="4301" y="23449"/>
                  </a:cubicBezTo>
                  <a:cubicBezTo>
                    <a:pt x="2807" y="26776"/>
                    <a:pt x="1608" y="30238"/>
                    <a:pt x="114" y="33565"/>
                  </a:cubicBezTo>
                  <a:cubicBezTo>
                    <a:pt x="1" y="33882"/>
                    <a:pt x="227" y="34154"/>
                    <a:pt x="476" y="34176"/>
                  </a:cubicBezTo>
                  <a:cubicBezTo>
                    <a:pt x="1127" y="35201"/>
                    <a:pt x="2517" y="35455"/>
                    <a:pt x="3944" y="35455"/>
                  </a:cubicBezTo>
                  <a:cubicBezTo>
                    <a:pt x="5195" y="35455"/>
                    <a:pt x="6476" y="35260"/>
                    <a:pt x="7311" y="35218"/>
                  </a:cubicBezTo>
                  <a:cubicBezTo>
                    <a:pt x="11769" y="34991"/>
                    <a:pt x="16251" y="34697"/>
                    <a:pt x="20686" y="34290"/>
                  </a:cubicBezTo>
                  <a:cubicBezTo>
                    <a:pt x="25145" y="33882"/>
                    <a:pt x="29603" y="33430"/>
                    <a:pt x="34039" y="32864"/>
                  </a:cubicBezTo>
                  <a:cubicBezTo>
                    <a:pt x="35918" y="32615"/>
                    <a:pt x="40467" y="32162"/>
                    <a:pt x="38996" y="29084"/>
                  </a:cubicBezTo>
                  <a:cubicBezTo>
                    <a:pt x="38973" y="29039"/>
                    <a:pt x="38928" y="28994"/>
                    <a:pt x="38905" y="28948"/>
                  </a:cubicBezTo>
                  <a:cubicBezTo>
                    <a:pt x="38928" y="28858"/>
                    <a:pt x="38928" y="28745"/>
                    <a:pt x="38860" y="28654"/>
                  </a:cubicBezTo>
                  <a:cubicBezTo>
                    <a:pt x="37072" y="25961"/>
                    <a:pt x="35556" y="23155"/>
                    <a:pt x="33881" y="20416"/>
                  </a:cubicBezTo>
                  <a:cubicBezTo>
                    <a:pt x="33971" y="20303"/>
                    <a:pt x="34017" y="20190"/>
                    <a:pt x="34062" y="20054"/>
                  </a:cubicBezTo>
                  <a:cubicBezTo>
                    <a:pt x="34153" y="20009"/>
                    <a:pt x="34220" y="19918"/>
                    <a:pt x="34220" y="19760"/>
                  </a:cubicBezTo>
                  <a:cubicBezTo>
                    <a:pt x="33881" y="15731"/>
                    <a:pt x="33383" y="11725"/>
                    <a:pt x="32998" y="7720"/>
                  </a:cubicBezTo>
                  <a:cubicBezTo>
                    <a:pt x="32772" y="5592"/>
                    <a:pt x="33066" y="1835"/>
                    <a:pt x="31075" y="409"/>
                  </a:cubicBezTo>
                  <a:cubicBezTo>
                    <a:pt x="31118" y="236"/>
                    <a:pt x="31016" y="1"/>
                    <a:pt x="30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930;p33"/>
            <p:cNvSpPr/>
            <p:nvPr/>
          </p:nvSpPr>
          <p:spPr>
            <a:xfrm>
              <a:off x="1548720" y="3970088"/>
              <a:ext cx="81996" cy="58258"/>
            </a:xfrm>
            <a:custGeom>
              <a:avLst/>
              <a:gdLst/>
              <a:ahLst/>
              <a:cxnLst/>
              <a:rect l="l" t="t" r="r" b="b"/>
              <a:pathLst>
                <a:path w="5347" h="3799" extrusionOk="0">
                  <a:moveTo>
                    <a:pt x="4736" y="0"/>
                  </a:moveTo>
                  <a:cubicBezTo>
                    <a:pt x="4587" y="0"/>
                    <a:pt x="4435" y="58"/>
                    <a:pt x="4328" y="154"/>
                  </a:cubicBezTo>
                  <a:cubicBezTo>
                    <a:pt x="4033" y="425"/>
                    <a:pt x="4056" y="742"/>
                    <a:pt x="4033" y="1127"/>
                  </a:cubicBezTo>
                  <a:cubicBezTo>
                    <a:pt x="4011" y="1466"/>
                    <a:pt x="3988" y="1806"/>
                    <a:pt x="3943" y="2123"/>
                  </a:cubicBezTo>
                  <a:cubicBezTo>
                    <a:pt x="3558" y="1715"/>
                    <a:pt x="3151" y="1285"/>
                    <a:pt x="2721" y="1081"/>
                  </a:cubicBezTo>
                  <a:cubicBezTo>
                    <a:pt x="2628" y="1040"/>
                    <a:pt x="2520" y="1013"/>
                    <a:pt x="2416" y="1013"/>
                  </a:cubicBezTo>
                  <a:cubicBezTo>
                    <a:pt x="2292" y="1013"/>
                    <a:pt x="2173" y="1051"/>
                    <a:pt x="2087" y="1149"/>
                  </a:cubicBezTo>
                  <a:cubicBezTo>
                    <a:pt x="1815" y="1511"/>
                    <a:pt x="1634" y="1964"/>
                    <a:pt x="1476" y="2417"/>
                  </a:cubicBezTo>
                  <a:cubicBezTo>
                    <a:pt x="1046" y="1987"/>
                    <a:pt x="797" y="1398"/>
                    <a:pt x="616" y="810"/>
                  </a:cubicBezTo>
                  <a:cubicBezTo>
                    <a:pt x="562" y="667"/>
                    <a:pt x="452" y="605"/>
                    <a:pt x="341" y="605"/>
                  </a:cubicBezTo>
                  <a:cubicBezTo>
                    <a:pt x="171" y="605"/>
                    <a:pt x="0" y="749"/>
                    <a:pt x="28" y="968"/>
                  </a:cubicBezTo>
                  <a:cubicBezTo>
                    <a:pt x="186" y="2009"/>
                    <a:pt x="729" y="2756"/>
                    <a:pt x="1363" y="3526"/>
                  </a:cubicBezTo>
                  <a:cubicBezTo>
                    <a:pt x="1439" y="3620"/>
                    <a:pt x="1558" y="3664"/>
                    <a:pt x="1681" y="3664"/>
                  </a:cubicBezTo>
                  <a:cubicBezTo>
                    <a:pt x="1852" y="3664"/>
                    <a:pt x="2031" y="3580"/>
                    <a:pt x="2110" y="3435"/>
                  </a:cubicBezTo>
                  <a:cubicBezTo>
                    <a:pt x="2268" y="3118"/>
                    <a:pt x="2404" y="2620"/>
                    <a:pt x="2585" y="2236"/>
                  </a:cubicBezTo>
                  <a:cubicBezTo>
                    <a:pt x="3060" y="2643"/>
                    <a:pt x="3513" y="3277"/>
                    <a:pt x="3875" y="3639"/>
                  </a:cubicBezTo>
                  <a:cubicBezTo>
                    <a:pt x="3976" y="3748"/>
                    <a:pt x="4108" y="3798"/>
                    <a:pt x="4240" y="3798"/>
                  </a:cubicBezTo>
                  <a:cubicBezTo>
                    <a:pt x="4463" y="3798"/>
                    <a:pt x="4686" y="3655"/>
                    <a:pt x="4758" y="3413"/>
                  </a:cubicBezTo>
                  <a:cubicBezTo>
                    <a:pt x="4871" y="2983"/>
                    <a:pt x="4984" y="2575"/>
                    <a:pt x="5052" y="2123"/>
                  </a:cubicBezTo>
                  <a:cubicBezTo>
                    <a:pt x="5052" y="1987"/>
                    <a:pt x="5029" y="1330"/>
                    <a:pt x="5074" y="1059"/>
                  </a:cubicBezTo>
                  <a:cubicBezTo>
                    <a:pt x="5142" y="991"/>
                    <a:pt x="5210" y="900"/>
                    <a:pt x="5255" y="810"/>
                  </a:cubicBezTo>
                  <a:cubicBezTo>
                    <a:pt x="5255" y="787"/>
                    <a:pt x="5255" y="765"/>
                    <a:pt x="5278" y="719"/>
                  </a:cubicBezTo>
                  <a:cubicBezTo>
                    <a:pt x="5346" y="538"/>
                    <a:pt x="5255" y="357"/>
                    <a:pt x="5142" y="221"/>
                  </a:cubicBezTo>
                  <a:cubicBezTo>
                    <a:pt x="5120" y="199"/>
                    <a:pt x="5120" y="176"/>
                    <a:pt x="5097" y="154"/>
                  </a:cubicBezTo>
                  <a:cubicBezTo>
                    <a:pt x="5001" y="47"/>
                    <a:pt x="4869" y="0"/>
                    <a:pt x="47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931;p33"/>
            <p:cNvSpPr/>
            <p:nvPr/>
          </p:nvSpPr>
          <p:spPr>
            <a:xfrm>
              <a:off x="1646764" y="3970824"/>
              <a:ext cx="79374" cy="52599"/>
            </a:xfrm>
            <a:custGeom>
              <a:avLst/>
              <a:gdLst/>
              <a:ahLst/>
              <a:cxnLst/>
              <a:rect l="l" t="t" r="r" b="b"/>
              <a:pathLst>
                <a:path w="5176" h="3430" extrusionOk="0">
                  <a:moveTo>
                    <a:pt x="2614" y="1"/>
                  </a:moveTo>
                  <a:cubicBezTo>
                    <a:pt x="2368" y="1"/>
                    <a:pt x="2094" y="155"/>
                    <a:pt x="2007" y="377"/>
                  </a:cubicBezTo>
                  <a:cubicBezTo>
                    <a:pt x="1804" y="830"/>
                    <a:pt x="1645" y="1282"/>
                    <a:pt x="1464" y="1735"/>
                  </a:cubicBezTo>
                  <a:cubicBezTo>
                    <a:pt x="1170" y="1260"/>
                    <a:pt x="921" y="762"/>
                    <a:pt x="695" y="264"/>
                  </a:cubicBezTo>
                  <a:cubicBezTo>
                    <a:pt x="634" y="143"/>
                    <a:pt x="534" y="93"/>
                    <a:pt x="430" y="93"/>
                  </a:cubicBezTo>
                  <a:cubicBezTo>
                    <a:pt x="222" y="93"/>
                    <a:pt x="1" y="294"/>
                    <a:pt x="61" y="536"/>
                  </a:cubicBezTo>
                  <a:cubicBezTo>
                    <a:pt x="287" y="1463"/>
                    <a:pt x="695" y="2278"/>
                    <a:pt x="1125" y="3116"/>
                  </a:cubicBezTo>
                  <a:cubicBezTo>
                    <a:pt x="1217" y="3288"/>
                    <a:pt x="1414" y="3379"/>
                    <a:pt x="1603" y="3379"/>
                  </a:cubicBezTo>
                  <a:cubicBezTo>
                    <a:pt x="1787" y="3379"/>
                    <a:pt x="1963" y="3294"/>
                    <a:pt x="2030" y="3116"/>
                  </a:cubicBezTo>
                  <a:cubicBezTo>
                    <a:pt x="2188" y="2754"/>
                    <a:pt x="2347" y="2414"/>
                    <a:pt x="2483" y="2052"/>
                  </a:cubicBezTo>
                  <a:cubicBezTo>
                    <a:pt x="2777" y="2550"/>
                    <a:pt x="3184" y="2980"/>
                    <a:pt x="3682" y="3342"/>
                  </a:cubicBezTo>
                  <a:cubicBezTo>
                    <a:pt x="3762" y="3403"/>
                    <a:pt x="3848" y="3430"/>
                    <a:pt x="3934" y="3430"/>
                  </a:cubicBezTo>
                  <a:cubicBezTo>
                    <a:pt x="4165" y="3430"/>
                    <a:pt x="4392" y="3239"/>
                    <a:pt x="4474" y="3025"/>
                  </a:cubicBezTo>
                  <a:cubicBezTo>
                    <a:pt x="4723" y="2210"/>
                    <a:pt x="5176" y="1305"/>
                    <a:pt x="5176" y="445"/>
                  </a:cubicBezTo>
                  <a:cubicBezTo>
                    <a:pt x="5176" y="161"/>
                    <a:pt x="4966" y="15"/>
                    <a:pt x="4744" y="15"/>
                  </a:cubicBezTo>
                  <a:cubicBezTo>
                    <a:pt x="4594" y="15"/>
                    <a:pt x="4439" y="82"/>
                    <a:pt x="4338" y="219"/>
                  </a:cubicBezTo>
                  <a:cubicBezTo>
                    <a:pt x="3999" y="694"/>
                    <a:pt x="3841" y="1305"/>
                    <a:pt x="3659" y="1894"/>
                  </a:cubicBezTo>
                  <a:cubicBezTo>
                    <a:pt x="3320" y="1486"/>
                    <a:pt x="3139" y="966"/>
                    <a:pt x="3048" y="377"/>
                  </a:cubicBezTo>
                  <a:cubicBezTo>
                    <a:pt x="3007" y="109"/>
                    <a:pt x="2820" y="1"/>
                    <a:pt x="2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932;p33"/>
            <p:cNvSpPr/>
            <p:nvPr/>
          </p:nvSpPr>
          <p:spPr>
            <a:xfrm>
              <a:off x="1739579" y="3954080"/>
              <a:ext cx="81996" cy="63794"/>
            </a:xfrm>
            <a:custGeom>
              <a:avLst/>
              <a:gdLst/>
              <a:ahLst/>
              <a:cxnLst/>
              <a:rect l="l" t="t" r="r" b="b"/>
              <a:pathLst>
                <a:path w="5347" h="4160" extrusionOk="0">
                  <a:moveTo>
                    <a:pt x="4681" y="1"/>
                  </a:moveTo>
                  <a:cubicBezTo>
                    <a:pt x="4420" y="1"/>
                    <a:pt x="4170" y="171"/>
                    <a:pt x="4170" y="519"/>
                  </a:cubicBezTo>
                  <a:cubicBezTo>
                    <a:pt x="4170" y="1084"/>
                    <a:pt x="4147" y="1628"/>
                    <a:pt x="4079" y="2148"/>
                  </a:cubicBezTo>
                  <a:cubicBezTo>
                    <a:pt x="3830" y="1831"/>
                    <a:pt x="3604" y="1492"/>
                    <a:pt x="3446" y="1084"/>
                  </a:cubicBezTo>
                  <a:cubicBezTo>
                    <a:pt x="3350" y="846"/>
                    <a:pt x="3103" y="701"/>
                    <a:pt x="2872" y="701"/>
                  </a:cubicBezTo>
                  <a:cubicBezTo>
                    <a:pt x="2664" y="701"/>
                    <a:pt x="2469" y="817"/>
                    <a:pt x="2404" y="1084"/>
                  </a:cubicBezTo>
                  <a:cubicBezTo>
                    <a:pt x="2246" y="1650"/>
                    <a:pt x="2042" y="2216"/>
                    <a:pt x="1816" y="2737"/>
                  </a:cubicBezTo>
                  <a:cubicBezTo>
                    <a:pt x="1409" y="2239"/>
                    <a:pt x="1047" y="1695"/>
                    <a:pt x="617" y="1198"/>
                  </a:cubicBezTo>
                  <a:cubicBezTo>
                    <a:pt x="559" y="1123"/>
                    <a:pt x="489" y="1092"/>
                    <a:pt x="419" y="1092"/>
                  </a:cubicBezTo>
                  <a:cubicBezTo>
                    <a:pt x="210" y="1092"/>
                    <a:pt x="0" y="1363"/>
                    <a:pt x="119" y="1582"/>
                  </a:cubicBezTo>
                  <a:cubicBezTo>
                    <a:pt x="549" y="2374"/>
                    <a:pt x="1114" y="3099"/>
                    <a:pt x="1544" y="3913"/>
                  </a:cubicBezTo>
                  <a:cubicBezTo>
                    <a:pt x="1633" y="4080"/>
                    <a:pt x="1799" y="4160"/>
                    <a:pt x="1966" y="4160"/>
                  </a:cubicBezTo>
                  <a:cubicBezTo>
                    <a:pt x="2138" y="4160"/>
                    <a:pt x="2312" y="4075"/>
                    <a:pt x="2404" y="3913"/>
                  </a:cubicBezTo>
                  <a:cubicBezTo>
                    <a:pt x="2653" y="3483"/>
                    <a:pt x="2857" y="3031"/>
                    <a:pt x="3038" y="2578"/>
                  </a:cubicBezTo>
                  <a:cubicBezTo>
                    <a:pt x="3355" y="3008"/>
                    <a:pt x="3740" y="3370"/>
                    <a:pt x="4192" y="3710"/>
                  </a:cubicBezTo>
                  <a:cubicBezTo>
                    <a:pt x="4264" y="3764"/>
                    <a:pt x="4347" y="3787"/>
                    <a:pt x="4432" y="3787"/>
                  </a:cubicBezTo>
                  <a:cubicBezTo>
                    <a:pt x="4668" y="3787"/>
                    <a:pt x="4918" y="3603"/>
                    <a:pt x="4984" y="3370"/>
                  </a:cubicBezTo>
                  <a:cubicBezTo>
                    <a:pt x="5211" y="2442"/>
                    <a:pt x="5347" y="1469"/>
                    <a:pt x="5256" y="519"/>
                  </a:cubicBezTo>
                  <a:cubicBezTo>
                    <a:pt x="5222" y="176"/>
                    <a:pt x="4946" y="1"/>
                    <a:pt x="4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Rectangle 13"/>
          <p:cNvSpPr/>
          <p:nvPr/>
        </p:nvSpPr>
        <p:spPr>
          <a:xfrm>
            <a:off x="673893" y="1392797"/>
            <a:ext cx="5117928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Unsur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narik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kawigaten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pamaca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15" name="Google Shape;4460;p30"/>
          <p:cNvGrpSpPr/>
          <p:nvPr/>
        </p:nvGrpSpPr>
        <p:grpSpPr>
          <a:xfrm>
            <a:off x="6800381" y="2998985"/>
            <a:ext cx="4473830" cy="2712025"/>
            <a:chOff x="5017875" y="2288075"/>
            <a:chExt cx="3773750" cy="2712025"/>
          </a:xfrm>
        </p:grpSpPr>
        <p:sp>
          <p:nvSpPr>
            <p:cNvPr id="16" name="Google Shape;4462;p30"/>
            <p:cNvSpPr txBox="1"/>
            <p:nvPr/>
          </p:nvSpPr>
          <p:spPr>
            <a:xfrm>
              <a:off x="6897791" y="3855235"/>
              <a:ext cx="1541700" cy="11448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gandharake prastawa anyar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7" name="Google Shape;4463;p30"/>
            <p:cNvSpPr txBox="1"/>
            <p:nvPr/>
          </p:nvSpPr>
          <p:spPr>
            <a:xfrm>
              <a:off x="6421307" y="3331350"/>
              <a:ext cx="237031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dirty="0" err="1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Aktual</a:t>
              </a:r>
              <a:endParaRPr sz="28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8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20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</p:sp>
          <p:sp>
            <p:nvSpPr>
              <p:cNvPr id="21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2" name="Google Shape;4468;p30"/>
          <p:cNvGrpSpPr/>
          <p:nvPr/>
        </p:nvGrpSpPr>
        <p:grpSpPr>
          <a:xfrm>
            <a:off x="6620676" y="3885458"/>
            <a:ext cx="2066969" cy="2568536"/>
            <a:chOff x="4639427" y="2579375"/>
            <a:chExt cx="2066969" cy="2568536"/>
          </a:xfrm>
        </p:grpSpPr>
        <p:sp>
          <p:nvSpPr>
            <p:cNvPr id="23" name="Google Shape;4470;p30"/>
            <p:cNvSpPr txBox="1"/>
            <p:nvPr/>
          </p:nvSpPr>
          <p:spPr>
            <a:xfrm>
              <a:off x="4710766" y="3974856"/>
              <a:ext cx="1732714" cy="1173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abar becik tansah dibutuhake 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4" name="Google Shape;4471;p30"/>
            <p:cNvSpPr txBox="1"/>
            <p:nvPr/>
          </p:nvSpPr>
          <p:spPr>
            <a:xfrm>
              <a:off x="4639427" y="3433938"/>
              <a:ext cx="2066969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K</a:t>
              </a:r>
              <a:r>
                <a:rPr lang="en" sz="28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abar becik</a:t>
              </a:r>
              <a:endParaRPr sz="28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5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27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28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9" name="Google Shape;4452;p30"/>
          <p:cNvGrpSpPr/>
          <p:nvPr/>
        </p:nvGrpSpPr>
        <p:grpSpPr>
          <a:xfrm>
            <a:off x="3533920" y="3885458"/>
            <a:ext cx="1558824" cy="2192613"/>
            <a:chOff x="2775031" y="2579375"/>
            <a:chExt cx="1558824" cy="2192613"/>
          </a:xfrm>
        </p:grpSpPr>
        <p:sp>
          <p:nvSpPr>
            <p:cNvPr id="30" name="Google Shape;4454;p30"/>
            <p:cNvSpPr txBox="1"/>
            <p:nvPr/>
          </p:nvSpPr>
          <p:spPr>
            <a:xfrm flipH="1">
              <a:off x="2792155" y="3913164"/>
              <a:ext cx="1541700" cy="8588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sine pancen wigati 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1" name="Google Shape;4455;p30"/>
            <p:cNvSpPr txBox="1"/>
            <p:nvPr/>
          </p:nvSpPr>
          <p:spPr>
            <a:xfrm flipH="1">
              <a:off x="2775031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8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Wigati</a:t>
              </a:r>
              <a:endParaRPr sz="28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2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34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5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6" name="Google Shape;4444;p30"/>
          <p:cNvGrpSpPr/>
          <p:nvPr/>
        </p:nvGrpSpPr>
        <p:grpSpPr>
          <a:xfrm>
            <a:off x="1343304" y="3014176"/>
            <a:ext cx="3651893" cy="3421451"/>
            <a:chOff x="474221" y="2288075"/>
            <a:chExt cx="3651893" cy="3421451"/>
          </a:xfrm>
        </p:grpSpPr>
        <p:sp>
          <p:nvSpPr>
            <p:cNvPr id="37" name="Google Shape;4446;p30"/>
            <p:cNvSpPr txBox="1"/>
            <p:nvPr/>
          </p:nvSpPr>
          <p:spPr>
            <a:xfrm flipH="1">
              <a:off x="474221" y="4221328"/>
              <a:ext cx="1938015" cy="14881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Papan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pawartane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cedhak</a:t>
              </a:r>
              <a:r>
                <a:rPr lang="en-US" sz="2400" dirty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utawa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adoh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8" name="Google Shape;4447;p30"/>
            <p:cNvSpPr txBox="1"/>
            <p:nvPr/>
          </p:nvSpPr>
          <p:spPr>
            <a:xfrm flipH="1">
              <a:off x="723222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8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Papan prastawa</a:t>
              </a:r>
              <a:endParaRPr sz="28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9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41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42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3580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2317" y="275068"/>
            <a:ext cx="2985082" cy="645459"/>
          </a:xfrm>
          <a:prstGeom prst="rect">
            <a:avLst/>
          </a:prstGeom>
          <a:noFill/>
          <a:ln>
            <a:solidFill>
              <a:srgbClr val="FFCC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Perangan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</a:rPr>
              <a:t>awarta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Google Shape;1457;p22"/>
          <p:cNvSpPr/>
          <p:nvPr/>
        </p:nvSpPr>
        <p:spPr>
          <a:xfrm rot="5400000">
            <a:off x="7467441" y="2782531"/>
            <a:ext cx="380021" cy="956032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7;p22"/>
          <p:cNvSpPr/>
          <p:nvPr/>
        </p:nvSpPr>
        <p:spPr>
          <a:xfrm rot="16401258">
            <a:off x="3918702" y="2877856"/>
            <a:ext cx="380021" cy="909216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457;p22"/>
          <p:cNvSpPr/>
          <p:nvPr/>
        </p:nvSpPr>
        <p:spPr>
          <a:xfrm rot="10800000">
            <a:off x="5620164" y="4385610"/>
            <a:ext cx="380021" cy="694143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8347298" y="2486512"/>
            <a:ext cx="3414390" cy="102829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Orientasi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Perangan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ngenalake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02979" y="5213370"/>
            <a:ext cx="3414390" cy="121058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Pawartane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Minangka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perangan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inti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sajroning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3009" y="2486512"/>
            <a:ext cx="3414390" cy="146978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Sumber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Perangan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kang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ana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ing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wiwitan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utawa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pungkasan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pawarta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20" name="Google Shape;5996;p38"/>
          <p:cNvGrpSpPr/>
          <p:nvPr/>
        </p:nvGrpSpPr>
        <p:grpSpPr>
          <a:xfrm>
            <a:off x="4800156" y="1857177"/>
            <a:ext cx="2124801" cy="2458982"/>
            <a:chOff x="4365425" y="1316550"/>
            <a:chExt cx="312825" cy="362025"/>
          </a:xfrm>
        </p:grpSpPr>
        <p:sp>
          <p:nvSpPr>
            <p:cNvPr id="21" name="Google Shape;5997;p38"/>
            <p:cNvSpPr/>
            <p:nvPr/>
          </p:nvSpPr>
          <p:spPr>
            <a:xfrm>
              <a:off x="4375800" y="1517825"/>
              <a:ext cx="302450" cy="153600"/>
            </a:xfrm>
            <a:custGeom>
              <a:avLst/>
              <a:gdLst/>
              <a:ahLst/>
              <a:cxnLst/>
              <a:rect l="l" t="t" r="r" b="b"/>
              <a:pathLst>
                <a:path w="12098" h="6144" extrusionOk="0">
                  <a:moveTo>
                    <a:pt x="5781" y="0"/>
                  </a:moveTo>
                  <a:cubicBezTo>
                    <a:pt x="5757" y="0"/>
                    <a:pt x="5734" y="9"/>
                    <a:pt x="5722" y="34"/>
                  </a:cubicBezTo>
                  <a:lnTo>
                    <a:pt x="3774" y="2040"/>
                  </a:lnTo>
                  <a:cubicBezTo>
                    <a:pt x="2756" y="3116"/>
                    <a:pt x="1738" y="4192"/>
                    <a:pt x="720" y="5268"/>
                  </a:cubicBezTo>
                  <a:cubicBezTo>
                    <a:pt x="487" y="5530"/>
                    <a:pt x="255" y="5792"/>
                    <a:pt x="22" y="6025"/>
                  </a:cubicBezTo>
                  <a:cubicBezTo>
                    <a:pt x="1" y="6067"/>
                    <a:pt x="11" y="6094"/>
                    <a:pt x="40" y="6094"/>
                  </a:cubicBezTo>
                  <a:cubicBezTo>
                    <a:pt x="51" y="6094"/>
                    <a:pt x="65" y="6091"/>
                    <a:pt x="80" y="6083"/>
                  </a:cubicBezTo>
                  <a:cubicBezTo>
                    <a:pt x="720" y="5414"/>
                    <a:pt x="1389" y="4774"/>
                    <a:pt x="2058" y="4105"/>
                  </a:cubicBezTo>
                  <a:cubicBezTo>
                    <a:pt x="3076" y="3058"/>
                    <a:pt x="4123" y="1982"/>
                    <a:pt x="5140" y="935"/>
                  </a:cubicBezTo>
                  <a:lnTo>
                    <a:pt x="5798" y="252"/>
                  </a:lnTo>
                  <a:lnTo>
                    <a:pt x="5798" y="252"/>
                  </a:lnTo>
                  <a:cubicBezTo>
                    <a:pt x="6470" y="899"/>
                    <a:pt x="7143" y="1570"/>
                    <a:pt x="7816" y="2215"/>
                  </a:cubicBezTo>
                  <a:cubicBezTo>
                    <a:pt x="8921" y="3291"/>
                    <a:pt x="10026" y="4367"/>
                    <a:pt x="11160" y="5443"/>
                  </a:cubicBezTo>
                  <a:cubicBezTo>
                    <a:pt x="11335" y="5617"/>
                    <a:pt x="11509" y="5792"/>
                    <a:pt x="11713" y="5937"/>
                  </a:cubicBezTo>
                  <a:lnTo>
                    <a:pt x="11887" y="6083"/>
                  </a:lnTo>
                  <a:lnTo>
                    <a:pt x="11916" y="6112"/>
                  </a:lnTo>
                  <a:cubicBezTo>
                    <a:pt x="11939" y="6134"/>
                    <a:pt x="11963" y="6143"/>
                    <a:pt x="11985" y="6143"/>
                  </a:cubicBezTo>
                  <a:cubicBezTo>
                    <a:pt x="12050" y="6143"/>
                    <a:pt x="12097" y="6068"/>
                    <a:pt x="12033" y="6025"/>
                  </a:cubicBezTo>
                  <a:cubicBezTo>
                    <a:pt x="12033" y="5996"/>
                    <a:pt x="12033" y="5996"/>
                    <a:pt x="12003" y="5966"/>
                  </a:cubicBezTo>
                  <a:cubicBezTo>
                    <a:pt x="11974" y="5937"/>
                    <a:pt x="11945" y="5879"/>
                    <a:pt x="11887" y="5850"/>
                  </a:cubicBezTo>
                  <a:cubicBezTo>
                    <a:pt x="11771" y="5705"/>
                    <a:pt x="11625" y="5559"/>
                    <a:pt x="11480" y="5414"/>
                  </a:cubicBezTo>
                  <a:cubicBezTo>
                    <a:pt x="11015" y="4920"/>
                    <a:pt x="10491" y="4454"/>
                    <a:pt x="9997" y="3989"/>
                  </a:cubicBezTo>
                  <a:cubicBezTo>
                    <a:pt x="8892" y="2913"/>
                    <a:pt x="7787" y="1837"/>
                    <a:pt x="6653" y="761"/>
                  </a:cubicBezTo>
                  <a:cubicBezTo>
                    <a:pt x="6391" y="528"/>
                    <a:pt x="6129" y="267"/>
                    <a:pt x="5867" y="34"/>
                  </a:cubicBezTo>
                  <a:cubicBezTo>
                    <a:pt x="5851" y="17"/>
                    <a:pt x="5814" y="0"/>
                    <a:pt x="57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998;p38"/>
            <p:cNvSpPr/>
            <p:nvPr/>
          </p:nvSpPr>
          <p:spPr>
            <a:xfrm>
              <a:off x="4380700" y="1480250"/>
              <a:ext cx="296650" cy="198325"/>
            </a:xfrm>
            <a:custGeom>
              <a:avLst/>
              <a:gdLst/>
              <a:ahLst/>
              <a:cxnLst/>
              <a:rect l="l" t="t" r="r" b="b"/>
              <a:pathLst>
                <a:path w="11866" h="7933" extrusionOk="0">
                  <a:moveTo>
                    <a:pt x="11398" y="1"/>
                  </a:moveTo>
                  <a:cubicBezTo>
                    <a:pt x="11379" y="1"/>
                    <a:pt x="11359" y="8"/>
                    <a:pt x="11342" y="25"/>
                  </a:cubicBezTo>
                  <a:cubicBezTo>
                    <a:pt x="10324" y="1130"/>
                    <a:pt x="9277" y="2206"/>
                    <a:pt x="8289" y="3340"/>
                  </a:cubicBezTo>
                  <a:cubicBezTo>
                    <a:pt x="8172" y="3485"/>
                    <a:pt x="8027" y="3660"/>
                    <a:pt x="7882" y="3834"/>
                  </a:cubicBezTo>
                  <a:cubicBezTo>
                    <a:pt x="7859" y="3856"/>
                    <a:pt x="7888" y="3912"/>
                    <a:pt x="7928" y="3912"/>
                  </a:cubicBezTo>
                  <a:cubicBezTo>
                    <a:pt x="7941" y="3912"/>
                    <a:pt x="7955" y="3906"/>
                    <a:pt x="7969" y="3892"/>
                  </a:cubicBezTo>
                  <a:cubicBezTo>
                    <a:pt x="8347" y="3485"/>
                    <a:pt x="8783" y="3078"/>
                    <a:pt x="9161" y="2671"/>
                  </a:cubicBezTo>
                  <a:cubicBezTo>
                    <a:pt x="9801" y="1973"/>
                    <a:pt x="10412" y="1304"/>
                    <a:pt x="11051" y="635"/>
                  </a:cubicBezTo>
                  <a:lnTo>
                    <a:pt x="11297" y="355"/>
                  </a:lnTo>
                  <a:lnTo>
                    <a:pt x="11297" y="355"/>
                  </a:lnTo>
                  <a:cubicBezTo>
                    <a:pt x="11409" y="2486"/>
                    <a:pt x="11521" y="4643"/>
                    <a:pt x="11633" y="6801"/>
                  </a:cubicBezTo>
                  <a:cubicBezTo>
                    <a:pt x="11660" y="7066"/>
                    <a:pt x="11686" y="7355"/>
                    <a:pt x="11691" y="7647"/>
                  </a:cubicBezTo>
                  <a:lnTo>
                    <a:pt x="11691" y="7647"/>
                  </a:lnTo>
                  <a:cubicBezTo>
                    <a:pt x="8840" y="7732"/>
                    <a:pt x="5962" y="7790"/>
                    <a:pt x="3112" y="7818"/>
                  </a:cubicBezTo>
                  <a:lnTo>
                    <a:pt x="59" y="7818"/>
                  </a:lnTo>
                  <a:cubicBezTo>
                    <a:pt x="1" y="7818"/>
                    <a:pt x="1" y="7906"/>
                    <a:pt x="59" y="7906"/>
                  </a:cubicBezTo>
                  <a:lnTo>
                    <a:pt x="59" y="7877"/>
                  </a:lnTo>
                  <a:cubicBezTo>
                    <a:pt x="1294" y="7917"/>
                    <a:pt x="2529" y="7933"/>
                    <a:pt x="3765" y="7933"/>
                  </a:cubicBezTo>
                  <a:cubicBezTo>
                    <a:pt x="6106" y="7933"/>
                    <a:pt x="8448" y="7876"/>
                    <a:pt x="10790" y="7818"/>
                  </a:cubicBezTo>
                  <a:lnTo>
                    <a:pt x="11778" y="7818"/>
                  </a:lnTo>
                  <a:cubicBezTo>
                    <a:pt x="11837" y="7818"/>
                    <a:pt x="11866" y="7760"/>
                    <a:pt x="11866" y="7731"/>
                  </a:cubicBezTo>
                  <a:cubicBezTo>
                    <a:pt x="11778" y="5492"/>
                    <a:pt x="11662" y="3253"/>
                    <a:pt x="11546" y="1013"/>
                  </a:cubicBezTo>
                  <a:cubicBezTo>
                    <a:pt x="11546" y="723"/>
                    <a:pt x="11517" y="403"/>
                    <a:pt x="11488" y="83"/>
                  </a:cubicBezTo>
                  <a:cubicBezTo>
                    <a:pt x="11488" y="42"/>
                    <a:pt x="11444" y="1"/>
                    <a:pt x="113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999;p38"/>
            <p:cNvSpPr/>
            <p:nvPr/>
          </p:nvSpPr>
          <p:spPr>
            <a:xfrm>
              <a:off x="4365425" y="1496100"/>
              <a:ext cx="96625" cy="174725"/>
            </a:xfrm>
            <a:custGeom>
              <a:avLst/>
              <a:gdLst/>
              <a:ahLst/>
              <a:cxnLst/>
              <a:rect l="l" t="t" r="r" b="b"/>
              <a:pathLst>
                <a:path w="3865" h="6989" extrusionOk="0">
                  <a:moveTo>
                    <a:pt x="99" y="0"/>
                  </a:moveTo>
                  <a:cubicBezTo>
                    <a:pt x="49" y="0"/>
                    <a:pt x="1" y="32"/>
                    <a:pt x="1" y="89"/>
                  </a:cubicBezTo>
                  <a:cubicBezTo>
                    <a:pt x="30" y="2095"/>
                    <a:pt x="59" y="4073"/>
                    <a:pt x="117" y="6079"/>
                  </a:cubicBezTo>
                  <a:cubicBezTo>
                    <a:pt x="117" y="6341"/>
                    <a:pt x="175" y="6690"/>
                    <a:pt x="175" y="6923"/>
                  </a:cubicBezTo>
                  <a:cubicBezTo>
                    <a:pt x="175" y="6966"/>
                    <a:pt x="197" y="6988"/>
                    <a:pt x="219" y="6988"/>
                  </a:cubicBezTo>
                  <a:cubicBezTo>
                    <a:pt x="241" y="6988"/>
                    <a:pt x="263" y="6966"/>
                    <a:pt x="263" y="6923"/>
                  </a:cubicBezTo>
                  <a:cubicBezTo>
                    <a:pt x="263" y="6196"/>
                    <a:pt x="292" y="5381"/>
                    <a:pt x="292" y="4625"/>
                  </a:cubicBezTo>
                  <a:cubicBezTo>
                    <a:pt x="263" y="3404"/>
                    <a:pt x="234" y="2182"/>
                    <a:pt x="204" y="932"/>
                  </a:cubicBezTo>
                  <a:cubicBezTo>
                    <a:pt x="204" y="745"/>
                    <a:pt x="204" y="543"/>
                    <a:pt x="204" y="337"/>
                  </a:cubicBezTo>
                  <a:lnTo>
                    <a:pt x="204" y="337"/>
                  </a:lnTo>
                  <a:cubicBezTo>
                    <a:pt x="589" y="691"/>
                    <a:pt x="993" y="1048"/>
                    <a:pt x="1397" y="1426"/>
                  </a:cubicBezTo>
                  <a:cubicBezTo>
                    <a:pt x="1804" y="1775"/>
                    <a:pt x="2211" y="2124"/>
                    <a:pt x="2618" y="2502"/>
                  </a:cubicBezTo>
                  <a:cubicBezTo>
                    <a:pt x="2967" y="2822"/>
                    <a:pt x="3345" y="3171"/>
                    <a:pt x="3752" y="3433"/>
                  </a:cubicBezTo>
                  <a:cubicBezTo>
                    <a:pt x="3760" y="3437"/>
                    <a:pt x="3768" y="3439"/>
                    <a:pt x="3776" y="3439"/>
                  </a:cubicBezTo>
                  <a:cubicBezTo>
                    <a:pt x="3825" y="3439"/>
                    <a:pt x="3865" y="3367"/>
                    <a:pt x="3840" y="3317"/>
                  </a:cubicBezTo>
                  <a:cubicBezTo>
                    <a:pt x="3491" y="2968"/>
                    <a:pt x="3083" y="2648"/>
                    <a:pt x="2705" y="2328"/>
                  </a:cubicBezTo>
                  <a:cubicBezTo>
                    <a:pt x="2298" y="1979"/>
                    <a:pt x="1920" y="1601"/>
                    <a:pt x="1513" y="1252"/>
                  </a:cubicBezTo>
                  <a:cubicBezTo>
                    <a:pt x="1077" y="845"/>
                    <a:pt x="612" y="438"/>
                    <a:pt x="175" y="30"/>
                  </a:cubicBezTo>
                  <a:cubicBezTo>
                    <a:pt x="155" y="10"/>
                    <a:pt x="127" y="0"/>
                    <a:pt x="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000;p38"/>
            <p:cNvSpPr/>
            <p:nvPr/>
          </p:nvSpPr>
          <p:spPr>
            <a:xfrm>
              <a:off x="4420700" y="1441050"/>
              <a:ext cx="7275" cy="108275"/>
            </a:xfrm>
            <a:custGeom>
              <a:avLst/>
              <a:gdLst/>
              <a:ahLst/>
              <a:cxnLst/>
              <a:rect l="l" t="t" r="r" b="b"/>
              <a:pathLst>
                <a:path w="291" h="4331" extrusionOk="0">
                  <a:moveTo>
                    <a:pt x="73" y="1"/>
                  </a:moveTo>
                  <a:cubicBezTo>
                    <a:pt x="51" y="1"/>
                    <a:pt x="29" y="8"/>
                    <a:pt x="29" y="22"/>
                  </a:cubicBezTo>
                  <a:cubicBezTo>
                    <a:pt x="29" y="546"/>
                    <a:pt x="0" y="1069"/>
                    <a:pt x="29" y="1593"/>
                  </a:cubicBezTo>
                  <a:cubicBezTo>
                    <a:pt x="29" y="2029"/>
                    <a:pt x="58" y="2494"/>
                    <a:pt x="58" y="2959"/>
                  </a:cubicBezTo>
                  <a:cubicBezTo>
                    <a:pt x="87" y="3396"/>
                    <a:pt x="87" y="3861"/>
                    <a:pt x="145" y="4297"/>
                  </a:cubicBezTo>
                  <a:cubicBezTo>
                    <a:pt x="158" y="4322"/>
                    <a:pt x="175" y="4331"/>
                    <a:pt x="191" y="4331"/>
                  </a:cubicBezTo>
                  <a:cubicBezTo>
                    <a:pt x="213" y="4331"/>
                    <a:pt x="233" y="4314"/>
                    <a:pt x="233" y="4297"/>
                  </a:cubicBezTo>
                  <a:cubicBezTo>
                    <a:pt x="291" y="3861"/>
                    <a:pt x="262" y="3396"/>
                    <a:pt x="262" y="2930"/>
                  </a:cubicBezTo>
                  <a:cubicBezTo>
                    <a:pt x="262" y="2494"/>
                    <a:pt x="233" y="2029"/>
                    <a:pt x="204" y="1564"/>
                  </a:cubicBezTo>
                  <a:cubicBezTo>
                    <a:pt x="204" y="1040"/>
                    <a:pt x="145" y="546"/>
                    <a:pt x="116" y="22"/>
                  </a:cubicBezTo>
                  <a:cubicBezTo>
                    <a:pt x="116" y="8"/>
                    <a:pt x="95" y="1"/>
                    <a:pt x="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001;p38"/>
            <p:cNvSpPr/>
            <p:nvPr/>
          </p:nvSpPr>
          <p:spPr>
            <a:xfrm>
              <a:off x="4393050" y="1316550"/>
              <a:ext cx="236325" cy="210125"/>
            </a:xfrm>
            <a:custGeom>
              <a:avLst/>
              <a:gdLst/>
              <a:ahLst/>
              <a:cxnLst/>
              <a:rect l="l" t="t" r="r" b="b"/>
              <a:pathLst>
                <a:path w="9453" h="8405" extrusionOk="0">
                  <a:moveTo>
                    <a:pt x="1455" y="0"/>
                  </a:moveTo>
                  <a:cubicBezTo>
                    <a:pt x="961" y="29"/>
                    <a:pt x="524" y="320"/>
                    <a:pt x="292" y="786"/>
                  </a:cubicBezTo>
                  <a:cubicBezTo>
                    <a:pt x="1" y="1338"/>
                    <a:pt x="30" y="1978"/>
                    <a:pt x="30" y="2589"/>
                  </a:cubicBezTo>
                  <a:lnTo>
                    <a:pt x="30" y="4799"/>
                  </a:lnTo>
                  <a:cubicBezTo>
                    <a:pt x="30" y="4828"/>
                    <a:pt x="88" y="4886"/>
                    <a:pt x="146" y="4886"/>
                  </a:cubicBezTo>
                  <a:lnTo>
                    <a:pt x="7388" y="4886"/>
                  </a:lnTo>
                  <a:cubicBezTo>
                    <a:pt x="7446" y="4886"/>
                    <a:pt x="7504" y="4857"/>
                    <a:pt x="7504" y="4799"/>
                  </a:cubicBezTo>
                  <a:cubicBezTo>
                    <a:pt x="7504" y="4188"/>
                    <a:pt x="7475" y="3606"/>
                    <a:pt x="7475" y="2996"/>
                  </a:cubicBezTo>
                  <a:cubicBezTo>
                    <a:pt x="7475" y="2618"/>
                    <a:pt x="7475" y="2240"/>
                    <a:pt x="7504" y="1832"/>
                  </a:cubicBezTo>
                  <a:cubicBezTo>
                    <a:pt x="7504" y="1425"/>
                    <a:pt x="7533" y="902"/>
                    <a:pt x="7882" y="582"/>
                  </a:cubicBezTo>
                  <a:cubicBezTo>
                    <a:pt x="7977" y="506"/>
                    <a:pt x="8079" y="473"/>
                    <a:pt x="8179" y="473"/>
                  </a:cubicBezTo>
                  <a:cubicBezTo>
                    <a:pt x="8383" y="473"/>
                    <a:pt x="8579" y="610"/>
                    <a:pt x="8696" y="786"/>
                  </a:cubicBezTo>
                  <a:cubicBezTo>
                    <a:pt x="8958" y="1135"/>
                    <a:pt x="9045" y="1629"/>
                    <a:pt x="9103" y="2094"/>
                  </a:cubicBezTo>
                  <a:cubicBezTo>
                    <a:pt x="9161" y="2734"/>
                    <a:pt x="9132" y="3403"/>
                    <a:pt x="9161" y="4072"/>
                  </a:cubicBezTo>
                  <a:cubicBezTo>
                    <a:pt x="9161" y="4741"/>
                    <a:pt x="9191" y="5351"/>
                    <a:pt x="9191" y="5991"/>
                  </a:cubicBezTo>
                  <a:cubicBezTo>
                    <a:pt x="9220" y="6544"/>
                    <a:pt x="9220" y="7096"/>
                    <a:pt x="9249" y="7649"/>
                  </a:cubicBezTo>
                  <a:cubicBezTo>
                    <a:pt x="9249" y="7881"/>
                    <a:pt x="9278" y="8114"/>
                    <a:pt x="9278" y="8318"/>
                  </a:cubicBezTo>
                  <a:cubicBezTo>
                    <a:pt x="9278" y="8376"/>
                    <a:pt x="9321" y="8405"/>
                    <a:pt x="9365" y="8405"/>
                  </a:cubicBezTo>
                  <a:cubicBezTo>
                    <a:pt x="9409" y="8405"/>
                    <a:pt x="9452" y="8376"/>
                    <a:pt x="9452" y="8318"/>
                  </a:cubicBezTo>
                  <a:cubicBezTo>
                    <a:pt x="9452" y="8114"/>
                    <a:pt x="9452" y="7910"/>
                    <a:pt x="9452" y="7678"/>
                  </a:cubicBezTo>
                  <a:cubicBezTo>
                    <a:pt x="9452" y="7183"/>
                    <a:pt x="9452" y="6660"/>
                    <a:pt x="9423" y="6136"/>
                  </a:cubicBezTo>
                  <a:cubicBezTo>
                    <a:pt x="9394" y="5439"/>
                    <a:pt x="9394" y="4741"/>
                    <a:pt x="9365" y="4043"/>
                  </a:cubicBezTo>
                  <a:cubicBezTo>
                    <a:pt x="9365" y="3345"/>
                    <a:pt x="9365" y="2618"/>
                    <a:pt x="9278" y="1920"/>
                  </a:cubicBezTo>
                  <a:cubicBezTo>
                    <a:pt x="9222" y="1338"/>
                    <a:pt x="8956" y="254"/>
                    <a:pt x="8201" y="254"/>
                  </a:cubicBezTo>
                  <a:cubicBezTo>
                    <a:pt x="8164" y="254"/>
                    <a:pt x="8125" y="257"/>
                    <a:pt x="8085" y="262"/>
                  </a:cubicBezTo>
                  <a:cubicBezTo>
                    <a:pt x="7620" y="349"/>
                    <a:pt x="7388" y="873"/>
                    <a:pt x="7329" y="1309"/>
                  </a:cubicBezTo>
                  <a:cubicBezTo>
                    <a:pt x="7242" y="1687"/>
                    <a:pt x="7271" y="2065"/>
                    <a:pt x="7271" y="2443"/>
                  </a:cubicBezTo>
                  <a:cubicBezTo>
                    <a:pt x="7271" y="3190"/>
                    <a:pt x="7271" y="3936"/>
                    <a:pt x="7296" y="4682"/>
                  </a:cubicBezTo>
                  <a:lnTo>
                    <a:pt x="234" y="4682"/>
                  </a:lnTo>
                  <a:lnTo>
                    <a:pt x="234" y="2938"/>
                  </a:lnTo>
                  <a:cubicBezTo>
                    <a:pt x="234" y="2385"/>
                    <a:pt x="175" y="1774"/>
                    <a:pt x="321" y="1222"/>
                  </a:cubicBezTo>
                  <a:cubicBezTo>
                    <a:pt x="495" y="698"/>
                    <a:pt x="873" y="233"/>
                    <a:pt x="1455" y="204"/>
                  </a:cubicBezTo>
                  <a:lnTo>
                    <a:pt x="1833" y="204"/>
                  </a:lnTo>
                  <a:cubicBezTo>
                    <a:pt x="2822" y="204"/>
                    <a:pt x="3798" y="217"/>
                    <a:pt x="4769" y="217"/>
                  </a:cubicBezTo>
                  <a:cubicBezTo>
                    <a:pt x="5255" y="217"/>
                    <a:pt x="5740" y="214"/>
                    <a:pt x="6224" y="204"/>
                  </a:cubicBezTo>
                  <a:lnTo>
                    <a:pt x="7242" y="204"/>
                  </a:lnTo>
                  <a:cubicBezTo>
                    <a:pt x="7339" y="204"/>
                    <a:pt x="7449" y="191"/>
                    <a:pt x="7555" y="191"/>
                  </a:cubicBezTo>
                  <a:cubicBezTo>
                    <a:pt x="7607" y="191"/>
                    <a:pt x="7659" y="194"/>
                    <a:pt x="7707" y="204"/>
                  </a:cubicBezTo>
                  <a:cubicBezTo>
                    <a:pt x="7766" y="204"/>
                    <a:pt x="7766" y="117"/>
                    <a:pt x="7737" y="88"/>
                  </a:cubicBezTo>
                  <a:cubicBezTo>
                    <a:pt x="7492" y="35"/>
                    <a:pt x="7227" y="25"/>
                    <a:pt x="6966" y="25"/>
                  </a:cubicBezTo>
                  <a:cubicBezTo>
                    <a:pt x="6792" y="25"/>
                    <a:pt x="6620" y="29"/>
                    <a:pt x="6457" y="29"/>
                  </a:cubicBezTo>
                  <a:cubicBezTo>
                    <a:pt x="5614" y="0"/>
                    <a:pt x="4799" y="0"/>
                    <a:pt x="39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002;p38"/>
            <p:cNvSpPr/>
            <p:nvPr/>
          </p:nvSpPr>
          <p:spPr>
            <a:xfrm>
              <a:off x="4367025" y="1446300"/>
              <a:ext cx="58350" cy="52225"/>
            </a:xfrm>
            <a:custGeom>
              <a:avLst/>
              <a:gdLst/>
              <a:ahLst/>
              <a:cxnLst/>
              <a:rect l="l" t="t" r="r" b="b"/>
              <a:pathLst>
                <a:path w="2334" h="2089" extrusionOk="0">
                  <a:moveTo>
                    <a:pt x="2214" y="0"/>
                  </a:moveTo>
                  <a:cubicBezTo>
                    <a:pt x="2200" y="0"/>
                    <a:pt x="2187" y="5"/>
                    <a:pt x="2176" y="16"/>
                  </a:cubicBezTo>
                  <a:cubicBezTo>
                    <a:pt x="1798" y="336"/>
                    <a:pt x="1449" y="685"/>
                    <a:pt x="1071" y="1005"/>
                  </a:cubicBezTo>
                  <a:cubicBezTo>
                    <a:pt x="897" y="1179"/>
                    <a:pt x="722" y="1325"/>
                    <a:pt x="548" y="1499"/>
                  </a:cubicBezTo>
                  <a:cubicBezTo>
                    <a:pt x="373" y="1674"/>
                    <a:pt x="199" y="1848"/>
                    <a:pt x="24" y="2022"/>
                  </a:cubicBezTo>
                  <a:cubicBezTo>
                    <a:pt x="1" y="2046"/>
                    <a:pt x="34" y="2089"/>
                    <a:pt x="63" y="2089"/>
                  </a:cubicBezTo>
                  <a:cubicBezTo>
                    <a:pt x="70" y="2089"/>
                    <a:pt x="77" y="2086"/>
                    <a:pt x="82" y="2081"/>
                  </a:cubicBezTo>
                  <a:cubicBezTo>
                    <a:pt x="257" y="1906"/>
                    <a:pt x="460" y="1761"/>
                    <a:pt x="635" y="1615"/>
                  </a:cubicBezTo>
                  <a:cubicBezTo>
                    <a:pt x="838" y="1441"/>
                    <a:pt x="1013" y="1266"/>
                    <a:pt x="1187" y="1121"/>
                  </a:cubicBezTo>
                  <a:cubicBezTo>
                    <a:pt x="1536" y="772"/>
                    <a:pt x="1914" y="452"/>
                    <a:pt x="2263" y="132"/>
                  </a:cubicBezTo>
                  <a:cubicBezTo>
                    <a:pt x="2334" y="85"/>
                    <a:pt x="2271" y="0"/>
                    <a:pt x="2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003;p38"/>
            <p:cNvSpPr/>
            <p:nvPr/>
          </p:nvSpPr>
          <p:spPr>
            <a:xfrm>
              <a:off x="4625850" y="1447225"/>
              <a:ext cx="42775" cy="36700"/>
            </a:xfrm>
            <a:custGeom>
              <a:avLst/>
              <a:gdLst/>
              <a:ahLst/>
              <a:cxnLst/>
              <a:rect l="l" t="t" r="r" b="b"/>
              <a:pathLst>
                <a:path w="1711" h="1468" extrusionOk="0">
                  <a:moveTo>
                    <a:pt x="37" y="0"/>
                  </a:moveTo>
                  <a:cubicBezTo>
                    <a:pt x="15" y="0"/>
                    <a:pt x="0" y="43"/>
                    <a:pt x="24" y="66"/>
                  </a:cubicBezTo>
                  <a:lnTo>
                    <a:pt x="24" y="95"/>
                  </a:lnTo>
                  <a:cubicBezTo>
                    <a:pt x="286" y="357"/>
                    <a:pt x="547" y="590"/>
                    <a:pt x="838" y="822"/>
                  </a:cubicBezTo>
                  <a:cubicBezTo>
                    <a:pt x="984" y="939"/>
                    <a:pt x="1100" y="1055"/>
                    <a:pt x="1245" y="1171"/>
                  </a:cubicBezTo>
                  <a:lnTo>
                    <a:pt x="1478" y="1375"/>
                  </a:lnTo>
                  <a:cubicBezTo>
                    <a:pt x="1528" y="1400"/>
                    <a:pt x="1557" y="1468"/>
                    <a:pt x="1619" y="1468"/>
                  </a:cubicBezTo>
                  <a:cubicBezTo>
                    <a:pt x="1629" y="1468"/>
                    <a:pt x="1640" y="1466"/>
                    <a:pt x="1653" y="1462"/>
                  </a:cubicBezTo>
                  <a:cubicBezTo>
                    <a:pt x="1682" y="1462"/>
                    <a:pt x="1711" y="1433"/>
                    <a:pt x="1711" y="1404"/>
                  </a:cubicBezTo>
                  <a:cubicBezTo>
                    <a:pt x="1711" y="1317"/>
                    <a:pt x="1623" y="1288"/>
                    <a:pt x="1565" y="1229"/>
                  </a:cubicBezTo>
                  <a:cubicBezTo>
                    <a:pt x="1507" y="1171"/>
                    <a:pt x="1420" y="1113"/>
                    <a:pt x="1362" y="1055"/>
                  </a:cubicBezTo>
                  <a:cubicBezTo>
                    <a:pt x="1216" y="939"/>
                    <a:pt x="1071" y="822"/>
                    <a:pt x="925" y="677"/>
                  </a:cubicBezTo>
                  <a:cubicBezTo>
                    <a:pt x="635" y="444"/>
                    <a:pt x="344" y="241"/>
                    <a:pt x="53" y="8"/>
                  </a:cubicBezTo>
                  <a:cubicBezTo>
                    <a:pt x="48" y="2"/>
                    <a:pt x="42" y="0"/>
                    <a:pt x="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004;p38"/>
            <p:cNvSpPr/>
            <p:nvPr/>
          </p:nvSpPr>
          <p:spPr>
            <a:xfrm>
              <a:off x="4450500" y="1456125"/>
              <a:ext cx="149800" cy="5450"/>
            </a:xfrm>
            <a:custGeom>
              <a:avLst/>
              <a:gdLst/>
              <a:ahLst/>
              <a:cxnLst/>
              <a:rect l="l" t="t" r="r" b="b"/>
              <a:pathLst>
                <a:path w="5992" h="218" extrusionOk="0">
                  <a:moveTo>
                    <a:pt x="5351" y="1"/>
                  </a:moveTo>
                  <a:cubicBezTo>
                    <a:pt x="4828" y="1"/>
                    <a:pt x="4333" y="1"/>
                    <a:pt x="3839" y="30"/>
                  </a:cubicBezTo>
                  <a:cubicBezTo>
                    <a:pt x="2560" y="59"/>
                    <a:pt x="1309" y="117"/>
                    <a:pt x="59" y="117"/>
                  </a:cubicBezTo>
                  <a:cubicBezTo>
                    <a:pt x="0" y="117"/>
                    <a:pt x="0" y="205"/>
                    <a:pt x="59" y="205"/>
                  </a:cubicBezTo>
                  <a:cubicBezTo>
                    <a:pt x="892" y="205"/>
                    <a:pt x="1726" y="217"/>
                    <a:pt x="2568" y="217"/>
                  </a:cubicBezTo>
                  <a:cubicBezTo>
                    <a:pt x="2989" y="217"/>
                    <a:pt x="3413" y="214"/>
                    <a:pt x="3839" y="205"/>
                  </a:cubicBezTo>
                  <a:cubicBezTo>
                    <a:pt x="4333" y="175"/>
                    <a:pt x="4857" y="175"/>
                    <a:pt x="5351" y="146"/>
                  </a:cubicBezTo>
                  <a:cubicBezTo>
                    <a:pt x="5497" y="146"/>
                    <a:pt x="5642" y="146"/>
                    <a:pt x="5817" y="117"/>
                  </a:cubicBezTo>
                  <a:lnTo>
                    <a:pt x="5933" y="117"/>
                  </a:lnTo>
                  <a:cubicBezTo>
                    <a:pt x="5933" y="117"/>
                    <a:pt x="5991" y="88"/>
                    <a:pt x="5962" y="88"/>
                  </a:cubicBezTo>
                  <a:cubicBezTo>
                    <a:pt x="5991" y="88"/>
                    <a:pt x="5991" y="30"/>
                    <a:pt x="5962" y="30"/>
                  </a:cubicBezTo>
                  <a:cubicBezTo>
                    <a:pt x="5991" y="30"/>
                    <a:pt x="5933" y="1"/>
                    <a:pt x="59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005;p38"/>
            <p:cNvSpPr/>
            <p:nvPr/>
          </p:nvSpPr>
          <p:spPr>
            <a:xfrm>
              <a:off x="4447600" y="1484900"/>
              <a:ext cx="55275" cy="2525"/>
            </a:xfrm>
            <a:custGeom>
              <a:avLst/>
              <a:gdLst/>
              <a:ahLst/>
              <a:cxnLst/>
              <a:rect l="l" t="t" r="r" b="b"/>
              <a:pathLst>
                <a:path w="2211" h="101" extrusionOk="0">
                  <a:moveTo>
                    <a:pt x="2008" y="0"/>
                  </a:moveTo>
                  <a:cubicBezTo>
                    <a:pt x="1894" y="0"/>
                    <a:pt x="1784" y="13"/>
                    <a:pt x="1687" y="13"/>
                  </a:cubicBezTo>
                  <a:lnTo>
                    <a:pt x="58" y="13"/>
                  </a:lnTo>
                  <a:cubicBezTo>
                    <a:pt x="0" y="13"/>
                    <a:pt x="0" y="71"/>
                    <a:pt x="58" y="71"/>
                  </a:cubicBezTo>
                  <a:lnTo>
                    <a:pt x="58" y="100"/>
                  </a:lnTo>
                  <a:lnTo>
                    <a:pt x="1687" y="100"/>
                  </a:lnTo>
                  <a:cubicBezTo>
                    <a:pt x="1832" y="100"/>
                    <a:pt x="2036" y="100"/>
                    <a:pt x="2181" y="71"/>
                  </a:cubicBezTo>
                  <a:cubicBezTo>
                    <a:pt x="2210" y="71"/>
                    <a:pt x="2210" y="13"/>
                    <a:pt x="2181" y="13"/>
                  </a:cubicBezTo>
                  <a:cubicBezTo>
                    <a:pt x="2123" y="3"/>
                    <a:pt x="2065" y="0"/>
                    <a:pt x="20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06;p38"/>
            <p:cNvSpPr/>
            <p:nvPr/>
          </p:nvSpPr>
          <p:spPr>
            <a:xfrm>
              <a:off x="4518100" y="1478675"/>
              <a:ext cx="82925" cy="6575"/>
            </a:xfrm>
            <a:custGeom>
              <a:avLst/>
              <a:gdLst/>
              <a:ahLst/>
              <a:cxnLst/>
              <a:rect l="l" t="t" r="r" b="b"/>
              <a:pathLst>
                <a:path w="3317" h="263" extrusionOk="0">
                  <a:moveTo>
                    <a:pt x="2415" y="0"/>
                  </a:moveTo>
                  <a:cubicBezTo>
                    <a:pt x="2153" y="30"/>
                    <a:pt x="1920" y="30"/>
                    <a:pt x="1659" y="30"/>
                  </a:cubicBezTo>
                  <a:cubicBezTo>
                    <a:pt x="1106" y="88"/>
                    <a:pt x="583" y="146"/>
                    <a:pt x="30" y="204"/>
                  </a:cubicBezTo>
                  <a:cubicBezTo>
                    <a:pt x="1" y="204"/>
                    <a:pt x="1" y="262"/>
                    <a:pt x="30" y="262"/>
                  </a:cubicBezTo>
                  <a:cubicBezTo>
                    <a:pt x="553" y="233"/>
                    <a:pt x="1106" y="233"/>
                    <a:pt x="1659" y="204"/>
                  </a:cubicBezTo>
                  <a:cubicBezTo>
                    <a:pt x="1920" y="204"/>
                    <a:pt x="2153" y="175"/>
                    <a:pt x="2415" y="175"/>
                  </a:cubicBezTo>
                  <a:cubicBezTo>
                    <a:pt x="2705" y="175"/>
                    <a:pt x="2996" y="175"/>
                    <a:pt x="3258" y="117"/>
                  </a:cubicBezTo>
                  <a:cubicBezTo>
                    <a:pt x="3316" y="117"/>
                    <a:pt x="3316" y="59"/>
                    <a:pt x="3258" y="59"/>
                  </a:cubicBezTo>
                  <a:cubicBezTo>
                    <a:pt x="2996" y="0"/>
                    <a:pt x="2705" y="0"/>
                    <a:pt x="2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007;p38"/>
            <p:cNvSpPr/>
            <p:nvPr/>
          </p:nvSpPr>
          <p:spPr>
            <a:xfrm>
              <a:off x="4450500" y="1506725"/>
              <a:ext cx="150525" cy="7900"/>
            </a:xfrm>
            <a:custGeom>
              <a:avLst/>
              <a:gdLst/>
              <a:ahLst/>
              <a:cxnLst/>
              <a:rect l="l" t="t" r="r" b="b"/>
              <a:pathLst>
                <a:path w="6021" h="316" extrusionOk="0">
                  <a:moveTo>
                    <a:pt x="5758" y="1"/>
                  </a:moveTo>
                  <a:cubicBezTo>
                    <a:pt x="5593" y="1"/>
                    <a:pt x="5429" y="21"/>
                    <a:pt x="5264" y="42"/>
                  </a:cubicBezTo>
                  <a:cubicBezTo>
                    <a:pt x="5031" y="42"/>
                    <a:pt x="4770" y="71"/>
                    <a:pt x="4537" y="71"/>
                  </a:cubicBezTo>
                  <a:cubicBezTo>
                    <a:pt x="4043" y="129"/>
                    <a:pt x="3519" y="129"/>
                    <a:pt x="2996" y="158"/>
                  </a:cubicBezTo>
                  <a:cubicBezTo>
                    <a:pt x="2516" y="173"/>
                    <a:pt x="2029" y="180"/>
                    <a:pt x="1538" y="180"/>
                  </a:cubicBezTo>
                  <a:cubicBezTo>
                    <a:pt x="1047" y="180"/>
                    <a:pt x="553" y="173"/>
                    <a:pt x="59" y="158"/>
                  </a:cubicBezTo>
                  <a:cubicBezTo>
                    <a:pt x="0" y="158"/>
                    <a:pt x="0" y="245"/>
                    <a:pt x="59" y="274"/>
                  </a:cubicBezTo>
                  <a:cubicBezTo>
                    <a:pt x="758" y="295"/>
                    <a:pt x="1471" y="315"/>
                    <a:pt x="2179" y="315"/>
                  </a:cubicBezTo>
                  <a:cubicBezTo>
                    <a:pt x="2472" y="315"/>
                    <a:pt x="2764" y="312"/>
                    <a:pt x="3054" y="303"/>
                  </a:cubicBezTo>
                  <a:cubicBezTo>
                    <a:pt x="3548" y="274"/>
                    <a:pt x="4043" y="274"/>
                    <a:pt x="4537" y="245"/>
                  </a:cubicBezTo>
                  <a:cubicBezTo>
                    <a:pt x="4799" y="216"/>
                    <a:pt x="5060" y="216"/>
                    <a:pt x="5293" y="187"/>
                  </a:cubicBezTo>
                  <a:cubicBezTo>
                    <a:pt x="5526" y="158"/>
                    <a:pt x="5758" y="158"/>
                    <a:pt x="5962" y="71"/>
                  </a:cubicBezTo>
                  <a:cubicBezTo>
                    <a:pt x="6020" y="71"/>
                    <a:pt x="5991" y="13"/>
                    <a:pt x="5962" y="13"/>
                  </a:cubicBezTo>
                  <a:cubicBezTo>
                    <a:pt x="5894" y="4"/>
                    <a:pt x="5826" y="1"/>
                    <a:pt x="57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008;p38"/>
            <p:cNvSpPr/>
            <p:nvPr/>
          </p:nvSpPr>
          <p:spPr>
            <a:xfrm>
              <a:off x="4453400" y="1537975"/>
              <a:ext cx="46550" cy="4700"/>
            </a:xfrm>
            <a:custGeom>
              <a:avLst/>
              <a:gdLst/>
              <a:ahLst/>
              <a:cxnLst/>
              <a:rect l="l" t="t" r="r" b="b"/>
              <a:pathLst>
                <a:path w="1862" h="188" extrusionOk="0">
                  <a:moveTo>
                    <a:pt x="1657" y="0"/>
                  </a:moveTo>
                  <a:cubicBezTo>
                    <a:pt x="1558" y="0"/>
                    <a:pt x="1455" y="13"/>
                    <a:pt x="1338" y="13"/>
                  </a:cubicBezTo>
                  <a:cubicBezTo>
                    <a:pt x="1193" y="13"/>
                    <a:pt x="1048" y="13"/>
                    <a:pt x="902" y="42"/>
                  </a:cubicBezTo>
                  <a:cubicBezTo>
                    <a:pt x="611" y="42"/>
                    <a:pt x="321" y="71"/>
                    <a:pt x="30" y="129"/>
                  </a:cubicBezTo>
                  <a:cubicBezTo>
                    <a:pt x="1" y="158"/>
                    <a:pt x="1" y="188"/>
                    <a:pt x="30" y="188"/>
                  </a:cubicBezTo>
                  <a:cubicBezTo>
                    <a:pt x="321" y="158"/>
                    <a:pt x="611" y="158"/>
                    <a:pt x="931" y="129"/>
                  </a:cubicBezTo>
                  <a:lnTo>
                    <a:pt x="1804" y="129"/>
                  </a:lnTo>
                  <a:cubicBezTo>
                    <a:pt x="1862" y="100"/>
                    <a:pt x="1862" y="13"/>
                    <a:pt x="1804" y="13"/>
                  </a:cubicBezTo>
                  <a:cubicBezTo>
                    <a:pt x="1755" y="3"/>
                    <a:pt x="1707" y="0"/>
                    <a:pt x="1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009;p38"/>
            <p:cNvSpPr/>
            <p:nvPr/>
          </p:nvSpPr>
          <p:spPr>
            <a:xfrm>
              <a:off x="4542100" y="1533750"/>
              <a:ext cx="61100" cy="6750"/>
            </a:xfrm>
            <a:custGeom>
              <a:avLst/>
              <a:gdLst/>
              <a:ahLst/>
              <a:cxnLst/>
              <a:rect l="l" t="t" r="r" b="b"/>
              <a:pathLst>
                <a:path w="2444" h="270" extrusionOk="0">
                  <a:moveTo>
                    <a:pt x="2123" y="0"/>
                  </a:moveTo>
                  <a:cubicBezTo>
                    <a:pt x="2022" y="0"/>
                    <a:pt x="1920" y="8"/>
                    <a:pt x="1833" y="8"/>
                  </a:cubicBezTo>
                  <a:cubicBezTo>
                    <a:pt x="1629" y="37"/>
                    <a:pt x="1426" y="37"/>
                    <a:pt x="1251" y="66"/>
                  </a:cubicBezTo>
                  <a:cubicBezTo>
                    <a:pt x="844" y="95"/>
                    <a:pt x="437" y="124"/>
                    <a:pt x="30" y="182"/>
                  </a:cubicBezTo>
                  <a:cubicBezTo>
                    <a:pt x="1" y="182"/>
                    <a:pt x="1" y="269"/>
                    <a:pt x="30" y="269"/>
                  </a:cubicBezTo>
                  <a:cubicBezTo>
                    <a:pt x="437" y="240"/>
                    <a:pt x="844" y="211"/>
                    <a:pt x="1251" y="182"/>
                  </a:cubicBezTo>
                  <a:cubicBezTo>
                    <a:pt x="1426" y="182"/>
                    <a:pt x="1629" y="153"/>
                    <a:pt x="1833" y="153"/>
                  </a:cubicBezTo>
                  <a:cubicBezTo>
                    <a:pt x="1902" y="153"/>
                    <a:pt x="1982" y="158"/>
                    <a:pt x="2063" y="158"/>
                  </a:cubicBezTo>
                  <a:cubicBezTo>
                    <a:pt x="2184" y="158"/>
                    <a:pt x="2310" y="147"/>
                    <a:pt x="2414" y="95"/>
                  </a:cubicBezTo>
                  <a:cubicBezTo>
                    <a:pt x="2443" y="95"/>
                    <a:pt x="2443" y="37"/>
                    <a:pt x="2414" y="37"/>
                  </a:cubicBezTo>
                  <a:cubicBezTo>
                    <a:pt x="2327" y="8"/>
                    <a:pt x="2225" y="0"/>
                    <a:pt x="2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010;p38"/>
            <p:cNvSpPr/>
            <p:nvPr/>
          </p:nvSpPr>
          <p:spPr>
            <a:xfrm>
              <a:off x="4579175" y="1419050"/>
              <a:ext cx="21125" cy="4400"/>
            </a:xfrm>
            <a:custGeom>
              <a:avLst/>
              <a:gdLst/>
              <a:ahLst/>
              <a:cxnLst/>
              <a:rect l="l" t="t" r="r" b="b"/>
              <a:pathLst>
                <a:path w="845" h="176" extrusionOk="0">
                  <a:moveTo>
                    <a:pt x="670" y="1"/>
                  </a:moveTo>
                  <a:cubicBezTo>
                    <a:pt x="611" y="1"/>
                    <a:pt x="553" y="30"/>
                    <a:pt x="466" y="30"/>
                  </a:cubicBezTo>
                  <a:lnTo>
                    <a:pt x="262" y="30"/>
                  </a:lnTo>
                  <a:cubicBezTo>
                    <a:pt x="233" y="30"/>
                    <a:pt x="204" y="30"/>
                    <a:pt x="146" y="59"/>
                  </a:cubicBezTo>
                  <a:cubicBezTo>
                    <a:pt x="117" y="59"/>
                    <a:pt x="88" y="59"/>
                    <a:pt x="30" y="88"/>
                  </a:cubicBezTo>
                  <a:cubicBezTo>
                    <a:pt x="1" y="88"/>
                    <a:pt x="30" y="146"/>
                    <a:pt x="59" y="146"/>
                  </a:cubicBezTo>
                  <a:cubicBezTo>
                    <a:pt x="88" y="146"/>
                    <a:pt x="117" y="175"/>
                    <a:pt x="175" y="175"/>
                  </a:cubicBezTo>
                  <a:lnTo>
                    <a:pt x="292" y="175"/>
                  </a:lnTo>
                  <a:lnTo>
                    <a:pt x="495" y="146"/>
                  </a:lnTo>
                  <a:lnTo>
                    <a:pt x="699" y="146"/>
                  </a:lnTo>
                  <a:cubicBezTo>
                    <a:pt x="728" y="117"/>
                    <a:pt x="844" y="117"/>
                    <a:pt x="844" y="59"/>
                  </a:cubicBezTo>
                  <a:cubicBezTo>
                    <a:pt x="844" y="30"/>
                    <a:pt x="815" y="30"/>
                    <a:pt x="786" y="30"/>
                  </a:cubicBezTo>
                  <a:cubicBezTo>
                    <a:pt x="757" y="30"/>
                    <a:pt x="728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011;p38"/>
            <p:cNvSpPr/>
            <p:nvPr/>
          </p:nvSpPr>
          <p:spPr>
            <a:xfrm>
              <a:off x="4577000" y="1392875"/>
              <a:ext cx="19650" cy="3500"/>
            </a:xfrm>
            <a:custGeom>
              <a:avLst/>
              <a:gdLst/>
              <a:ahLst/>
              <a:cxnLst/>
              <a:rect l="l" t="t" r="r" b="b"/>
              <a:pathLst>
                <a:path w="786" h="140" extrusionOk="0">
                  <a:moveTo>
                    <a:pt x="233" y="1"/>
                  </a:moveTo>
                  <a:cubicBezTo>
                    <a:pt x="204" y="1"/>
                    <a:pt x="175" y="1"/>
                    <a:pt x="146" y="30"/>
                  </a:cubicBezTo>
                  <a:lnTo>
                    <a:pt x="30" y="30"/>
                  </a:lnTo>
                  <a:cubicBezTo>
                    <a:pt x="0" y="30"/>
                    <a:pt x="0" y="117"/>
                    <a:pt x="30" y="117"/>
                  </a:cubicBezTo>
                  <a:lnTo>
                    <a:pt x="408" y="117"/>
                  </a:lnTo>
                  <a:cubicBezTo>
                    <a:pt x="466" y="132"/>
                    <a:pt x="524" y="139"/>
                    <a:pt x="582" y="139"/>
                  </a:cubicBezTo>
                  <a:cubicBezTo>
                    <a:pt x="640" y="139"/>
                    <a:pt x="698" y="132"/>
                    <a:pt x="757" y="117"/>
                  </a:cubicBezTo>
                  <a:cubicBezTo>
                    <a:pt x="786" y="88"/>
                    <a:pt x="757" y="59"/>
                    <a:pt x="757" y="30"/>
                  </a:cubicBezTo>
                  <a:cubicBezTo>
                    <a:pt x="698" y="1"/>
                    <a:pt x="640" y="1"/>
                    <a:pt x="5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507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2479" y="440123"/>
            <a:ext cx="2985082" cy="645459"/>
          </a:xfrm>
          <a:prstGeom prst="rect">
            <a:avLst/>
          </a:prstGeom>
          <a:noFill/>
          <a:ln>
            <a:solidFill>
              <a:srgbClr val="FFCC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Titikan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Pawarta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13" name="Google Shape;4923;p33"/>
          <p:cNvGrpSpPr/>
          <p:nvPr/>
        </p:nvGrpSpPr>
        <p:grpSpPr>
          <a:xfrm>
            <a:off x="4995197" y="1208862"/>
            <a:ext cx="1832566" cy="1488579"/>
            <a:chOff x="1405457" y="3817287"/>
            <a:chExt cx="620561" cy="543718"/>
          </a:xfrm>
        </p:grpSpPr>
        <p:sp>
          <p:nvSpPr>
            <p:cNvPr id="14" name="Google Shape;4924;p33"/>
            <p:cNvSpPr/>
            <p:nvPr/>
          </p:nvSpPr>
          <p:spPr>
            <a:xfrm>
              <a:off x="1477985" y="4145951"/>
              <a:ext cx="449454" cy="75418"/>
            </a:xfrm>
            <a:custGeom>
              <a:avLst/>
              <a:gdLst/>
              <a:ahLst/>
              <a:cxnLst/>
              <a:rect l="l" t="t" r="r" b="b"/>
              <a:pathLst>
                <a:path w="29309" h="4918" extrusionOk="0">
                  <a:moveTo>
                    <a:pt x="27544" y="725"/>
                  </a:moveTo>
                  <a:cubicBezTo>
                    <a:pt x="27680" y="1042"/>
                    <a:pt x="27838" y="1313"/>
                    <a:pt x="28042" y="1585"/>
                  </a:cubicBezTo>
                  <a:cubicBezTo>
                    <a:pt x="28065" y="1630"/>
                    <a:pt x="28087" y="1630"/>
                    <a:pt x="28110" y="1653"/>
                  </a:cubicBezTo>
                  <a:cubicBezTo>
                    <a:pt x="27635" y="1721"/>
                    <a:pt x="27137" y="1766"/>
                    <a:pt x="26661" y="1811"/>
                  </a:cubicBezTo>
                  <a:cubicBezTo>
                    <a:pt x="26594" y="1607"/>
                    <a:pt x="26526" y="1381"/>
                    <a:pt x="26435" y="1177"/>
                  </a:cubicBezTo>
                  <a:cubicBezTo>
                    <a:pt x="26390" y="1064"/>
                    <a:pt x="26345" y="929"/>
                    <a:pt x="26299" y="838"/>
                  </a:cubicBezTo>
                  <a:cubicBezTo>
                    <a:pt x="26707" y="793"/>
                    <a:pt x="27114" y="747"/>
                    <a:pt x="27544" y="725"/>
                  </a:cubicBezTo>
                  <a:close/>
                  <a:moveTo>
                    <a:pt x="25915" y="861"/>
                  </a:moveTo>
                  <a:cubicBezTo>
                    <a:pt x="25960" y="1223"/>
                    <a:pt x="26231" y="1562"/>
                    <a:pt x="26412" y="1856"/>
                  </a:cubicBezTo>
                  <a:cubicBezTo>
                    <a:pt x="26050" y="1879"/>
                    <a:pt x="25688" y="1924"/>
                    <a:pt x="25304" y="1970"/>
                  </a:cubicBezTo>
                  <a:cubicBezTo>
                    <a:pt x="25326" y="1630"/>
                    <a:pt x="25304" y="1223"/>
                    <a:pt x="25100" y="929"/>
                  </a:cubicBezTo>
                  <a:cubicBezTo>
                    <a:pt x="25371" y="906"/>
                    <a:pt x="25643" y="883"/>
                    <a:pt x="25915" y="861"/>
                  </a:cubicBezTo>
                  <a:close/>
                  <a:moveTo>
                    <a:pt x="24760" y="974"/>
                  </a:moveTo>
                  <a:cubicBezTo>
                    <a:pt x="24783" y="1132"/>
                    <a:pt x="24873" y="1291"/>
                    <a:pt x="24919" y="1449"/>
                  </a:cubicBezTo>
                  <a:cubicBezTo>
                    <a:pt x="24987" y="1630"/>
                    <a:pt x="25032" y="1811"/>
                    <a:pt x="25055" y="1992"/>
                  </a:cubicBezTo>
                  <a:cubicBezTo>
                    <a:pt x="24625" y="2037"/>
                    <a:pt x="24217" y="2083"/>
                    <a:pt x="23810" y="2128"/>
                  </a:cubicBezTo>
                  <a:cubicBezTo>
                    <a:pt x="23765" y="1789"/>
                    <a:pt x="23719" y="1426"/>
                    <a:pt x="23606" y="1087"/>
                  </a:cubicBezTo>
                  <a:cubicBezTo>
                    <a:pt x="23991" y="1042"/>
                    <a:pt x="24376" y="996"/>
                    <a:pt x="24760" y="974"/>
                  </a:cubicBezTo>
                  <a:close/>
                  <a:moveTo>
                    <a:pt x="23199" y="1110"/>
                  </a:moveTo>
                  <a:cubicBezTo>
                    <a:pt x="23244" y="1472"/>
                    <a:pt x="23335" y="1856"/>
                    <a:pt x="23448" y="2173"/>
                  </a:cubicBezTo>
                  <a:cubicBezTo>
                    <a:pt x="23086" y="2219"/>
                    <a:pt x="22723" y="2264"/>
                    <a:pt x="22361" y="2286"/>
                  </a:cubicBezTo>
                  <a:cubicBezTo>
                    <a:pt x="22339" y="1924"/>
                    <a:pt x="22248" y="1540"/>
                    <a:pt x="22090" y="1223"/>
                  </a:cubicBezTo>
                  <a:cubicBezTo>
                    <a:pt x="22452" y="1177"/>
                    <a:pt x="22814" y="1155"/>
                    <a:pt x="23199" y="1110"/>
                  </a:cubicBezTo>
                  <a:close/>
                  <a:moveTo>
                    <a:pt x="21660" y="1270"/>
                  </a:moveTo>
                  <a:lnTo>
                    <a:pt x="21660" y="1270"/>
                  </a:lnTo>
                  <a:cubicBezTo>
                    <a:pt x="21773" y="1631"/>
                    <a:pt x="21909" y="1970"/>
                    <a:pt x="21999" y="2332"/>
                  </a:cubicBezTo>
                  <a:cubicBezTo>
                    <a:pt x="21592" y="2377"/>
                    <a:pt x="21207" y="2422"/>
                    <a:pt x="20822" y="2467"/>
                  </a:cubicBezTo>
                  <a:cubicBezTo>
                    <a:pt x="20913" y="2105"/>
                    <a:pt x="20936" y="1698"/>
                    <a:pt x="20800" y="1359"/>
                  </a:cubicBezTo>
                  <a:cubicBezTo>
                    <a:pt x="21087" y="1314"/>
                    <a:pt x="21373" y="1292"/>
                    <a:pt x="21660" y="1270"/>
                  </a:cubicBezTo>
                  <a:close/>
                  <a:moveTo>
                    <a:pt x="20460" y="1381"/>
                  </a:moveTo>
                  <a:cubicBezTo>
                    <a:pt x="20528" y="1743"/>
                    <a:pt x="20596" y="2083"/>
                    <a:pt x="20573" y="2445"/>
                  </a:cubicBezTo>
                  <a:cubicBezTo>
                    <a:pt x="20573" y="2467"/>
                    <a:pt x="20573" y="2467"/>
                    <a:pt x="20573" y="2490"/>
                  </a:cubicBezTo>
                  <a:cubicBezTo>
                    <a:pt x="20143" y="2535"/>
                    <a:pt x="19713" y="2581"/>
                    <a:pt x="19283" y="2626"/>
                  </a:cubicBezTo>
                  <a:cubicBezTo>
                    <a:pt x="19261" y="2264"/>
                    <a:pt x="19283" y="1879"/>
                    <a:pt x="19170" y="1517"/>
                  </a:cubicBezTo>
                  <a:cubicBezTo>
                    <a:pt x="19600" y="1472"/>
                    <a:pt x="20030" y="1426"/>
                    <a:pt x="20460" y="1381"/>
                  </a:cubicBezTo>
                  <a:close/>
                  <a:moveTo>
                    <a:pt x="18763" y="1562"/>
                  </a:moveTo>
                  <a:cubicBezTo>
                    <a:pt x="18763" y="1924"/>
                    <a:pt x="18853" y="2309"/>
                    <a:pt x="18921" y="2671"/>
                  </a:cubicBezTo>
                  <a:cubicBezTo>
                    <a:pt x="17993" y="2762"/>
                    <a:pt x="17043" y="2875"/>
                    <a:pt x="16092" y="2965"/>
                  </a:cubicBezTo>
                  <a:cubicBezTo>
                    <a:pt x="16160" y="2603"/>
                    <a:pt x="16160" y="2196"/>
                    <a:pt x="16002" y="1856"/>
                  </a:cubicBezTo>
                  <a:cubicBezTo>
                    <a:pt x="16341" y="1811"/>
                    <a:pt x="16681" y="1789"/>
                    <a:pt x="16998" y="1743"/>
                  </a:cubicBezTo>
                  <a:cubicBezTo>
                    <a:pt x="17043" y="2015"/>
                    <a:pt x="17111" y="2286"/>
                    <a:pt x="17111" y="2581"/>
                  </a:cubicBezTo>
                  <a:cubicBezTo>
                    <a:pt x="17111" y="2671"/>
                    <a:pt x="17192" y="2724"/>
                    <a:pt x="17265" y="2724"/>
                  </a:cubicBezTo>
                  <a:cubicBezTo>
                    <a:pt x="17321" y="2724"/>
                    <a:pt x="17373" y="2694"/>
                    <a:pt x="17382" y="2626"/>
                  </a:cubicBezTo>
                  <a:cubicBezTo>
                    <a:pt x="17428" y="2309"/>
                    <a:pt x="17450" y="1992"/>
                    <a:pt x="17382" y="1698"/>
                  </a:cubicBezTo>
                  <a:cubicBezTo>
                    <a:pt x="17835" y="1653"/>
                    <a:pt x="18288" y="1607"/>
                    <a:pt x="18763" y="1562"/>
                  </a:cubicBezTo>
                  <a:close/>
                  <a:moveTo>
                    <a:pt x="15685" y="1902"/>
                  </a:moveTo>
                  <a:cubicBezTo>
                    <a:pt x="15775" y="2286"/>
                    <a:pt x="15821" y="2626"/>
                    <a:pt x="15798" y="3011"/>
                  </a:cubicBezTo>
                  <a:cubicBezTo>
                    <a:pt x="15300" y="3056"/>
                    <a:pt x="14802" y="3124"/>
                    <a:pt x="14327" y="3169"/>
                  </a:cubicBezTo>
                  <a:cubicBezTo>
                    <a:pt x="14327" y="2807"/>
                    <a:pt x="14350" y="2467"/>
                    <a:pt x="14282" y="2128"/>
                  </a:cubicBezTo>
                  <a:cubicBezTo>
                    <a:pt x="14282" y="2105"/>
                    <a:pt x="14282" y="2083"/>
                    <a:pt x="14282" y="2060"/>
                  </a:cubicBezTo>
                  <a:cubicBezTo>
                    <a:pt x="14734" y="2015"/>
                    <a:pt x="15210" y="1947"/>
                    <a:pt x="15685" y="1902"/>
                  </a:cubicBezTo>
                  <a:close/>
                  <a:moveTo>
                    <a:pt x="14010" y="2105"/>
                  </a:moveTo>
                  <a:lnTo>
                    <a:pt x="14010" y="2105"/>
                  </a:lnTo>
                  <a:cubicBezTo>
                    <a:pt x="13988" y="2128"/>
                    <a:pt x="13988" y="2128"/>
                    <a:pt x="13988" y="2151"/>
                  </a:cubicBezTo>
                  <a:cubicBezTo>
                    <a:pt x="13965" y="2513"/>
                    <a:pt x="13988" y="2852"/>
                    <a:pt x="14033" y="3214"/>
                  </a:cubicBezTo>
                  <a:cubicBezTo>
                    <a:pt x="13512" y="3260"/>
                    <a:pt x="12992" y="3328"/>
                    <a:pt x="12494" y="3373"/>
                  </a:cubicBezTo>
                  <a:cubicBezTo>
                    <a:pt x="12516" y="3101"/>
                    <a:pt x="12562" y="2807"/>
                    <a:pt x="12449" y="2535"/>
                  </a:cubicBezTo>
                  <a:cubicBezTo>
                    <a:pt x="12426" y="2467"/>
                    <a:pt x="12369" y="2434"/>
                    <a:pt x="12310" y="2434"/>
                  </a:cubicBezTo>
                  <a:cubicBezTo>
                    <a:pt x="12251" y="2434"/>
                    <a:pt x="12188" y="2467"/>
                    <a:pt x="12154" y="2535"/>
                  </a:cubicBezTo>
                  <a:cubicBezTo>
                    <a:pt x="12041" y="2830"/>
                    <a:pt x="12086" y="3124"/>
                    <a:pt x="12132" y="3418"/>
                  </a:cubicBezTo>
                  <a:cubicBezTo>
                    <a:pt x="11656" y="3463"/>
                    <a:pt x="11204" y="3531"/>
                    <a:pt x="10751" y="3576"/>
                  </a:cubicBezTo>
                  <a:cubicBezTo>
                    <a:pt x="10706" y="3237"/>
                    <a:pt x="10683" y="2852"/>
                    <a:pt x="10593" y="2513"/>
                  </a:cubicBezTo>
                  <a:cubicBezTo>
                    <a:pt x="11724" y="2377"/>
                    <a:pt x="12879" y="2241"/>
                    <a:pt x="14010" y="2105"/>
                  </a:cubicBezTo>
                  <a:close/>
                  <a:moveTo>
                    <a:pt x="10366" y="2535"/>
                  </a:moveTo>
                  <a:cubicBezTo>
                    <a:pt x="10366" y="2897"/>
                    <a:pt x="10434" y="3260"/>
                    <a:pt x="10480" y="3599"/>
                  </a:cubicBezTo>
                  <a:cubicBezTo>
                    <a:pt x="10072" y="3644"/>
                    <a:pt x="9665" y="3690"/>
                    <a:pt x="9257" y="3735"/>
                  </a:cubicBezTo>
                  <a:cubicBezTo>
                    <a:pt x="9257" y="3395"/>
                    <a:pt x="9280" y="3033"/>
                    <a:pt x="9212" y="2694"/>
                  </a:cubicBezTo>
                  <a:cubicBezTo>
                    <a:pt x="9597" y="2649"/>
                    <a:pt x="9982" y="2581"/>
                    <a:pt x="10366" y="2535"/>
                  </a:cubicBezTo>
                  <a:close/>
                  <a:moveTo>
                    <a:pt x="8873" y="2716"/>
                  </a:moveTo>
                  <a:lnTo>
                    <a:pt x="8873" y="2716"/>
                  </a:lnTo>
                  <a:cubicBezTo>
                    <a:pt x="8805" y="3079"/>
                    <a:pt x="8827" y="3418"/>
                    <a:pt x="8850" y="3780"/>
                  </a:cubicBezTo>
                  <a:cubicBezTo>
                    <a:pt x="8399" y="3825"/>
                    <a:pt x="7970" y="3870"/>
                    <a:pt x="7518" y="3916"/>
                  </a:cubicBezTo>
                  <a:lnTo>
                    <a:pt x="7518" y="3916"/>
                  </a:lnTo>
                  <a:cubicBezTo>
                    <a:pt x="7525" y="3915"/>
                    <a:pt x="7537" y="3910"/>
                    <a:pt x="7537" y="3893"/>
                  </a:cubicBezTo>
                  <a:cubicBezTo>
                    <a:pt x="7605" y="3576"/>
                    <a:pt x="7741" y="3214"/>
                    <a:pt x="7741" y="2852"/>
                  </a:cubicBezTo>
                  <a:cubicBezTo>
                    <a:pt x="8126" y="2830"/>
                    <a:pt x="8488" y="2762"/>
                    <a:pt x="8873" y="2716"/>
                  </a:cubicBezTo>
                  <a:close/>
                  <a:moveTo>
                    <a:pt x="7356" y="2897"/>
                  </a:moveTo>
                  <a:lnTo>
                    <a:pt x="7356" y="2897"/>
                  </a:lnTo>
                  <a:cubicBezTo>
                    <a:pt x="7266" y="3214"/>
                    <a:pt x="7288" y="3554"/>
                    <a:pt x="7266" y="3871"/>
                  </a:cubicBezTo>
                  <a:cubicBezTo>
                    <a:pt x="7266" y="3893"/>
                    <a:pt x="7266" y="3916"/>
                    <a:pt x="7288" y="3939"/>
                  </a:cubicBezTo>
                  <a:cubicBezTo>
                    <a:pt x="7198" y="3939"/>
                    <a:pt x="7107" y="3961"/>
                    <a:pt x="7017" y="3961"/>
                  </a:cubicBezTo>
                  <a:cubicBezTo>
                    <a:pt x="6609" y="4006"/>
                    <a:pt x="6202" y="4029"/>
                    <a:pt x="5795" y="4052"/>
                  </a:cubicBezTo>
                  <a:cubicBezTo>
                    <a:pt x="5795" y="3984"/>
                    <a:pt x="5795" y="3939"/>
                    <a:pt x="5795" y="3871"/>
                  </a:cubicBezTo>
                  <a:cubicBezTo>
                    <a:pt x="5840" y="3667"/>
                    <a:pt x="5908" y="3486"/>
                    <a:pt x="5931" y="3282"/>
                  </a:cubicBezTo>
                  <a:cubicBezTo>
                    <a:pt x="5931" y="3188"/>
                    <a:pt x="5851" y="3134"/>
                    <a:pt x="5772" y="3134"/>
                  </a:cubicBezTo>
                  <a:cubicBezTo>
                    <a:pt x="5718" y="3134"/>
                    <a:pt x="5664" y="3159"/>
                    <a:pt x="5636" y="3214"/>
                  </a:cubicBezTo>
                  <a:cubicBezTo>
                    <a:pt x="5478" y="3463"/>
                    <a:pt x="5455" y="3780"/>
                    <a:pt x="5478" y="4074"/>
                  </a:cubicBezTo>
                  <a:cubicBezTo>
                    <a:pt x="5025" y="4120"/>
                    <a:pt x="4550" y="4142"/>
                    <a:pt x="4097" y="4165"/>
                  </a:cubicBezTo>
                  <a:cubicBezTo>
                    <a:pt x="4120" y="3916"/>
                    <a:pt x="4165" y="3644"/>
                    <a:pt x="4075" y="3395"/>
                  </a:cubicBezTo>
                  <a:cubicBezTo>
                    <a:pt x="4052" y="3339"/>
                    <a:pt x="4001" y="3311"/>
                    <a:pt x="3953" y="3311"/>
                  </a:cubicBezTo>
                  <a:cubicBezTo>
                    <a:pt x="3905" y="3311"/>
                    <a:pt x="3860" y="3339"/>
                    <a:pt x="3848" y="3395"/>
                  </a:cubicBezTo>
                  <a:cubicBezTo>
                    <a:pt x="3758" y="3644"/>
                    <a:pt x="3803" y="3939"/>
                    <a:pt x="3826" y="4188"/>
                  </a:cubicBezTo>
                  <a:cubicBezTo>
                    <a:pt x="3284" y="4233"/>
                    <a:pt x="2743" y="4278"/>
                    <a:pt x="2201" y="4323"/>
                  </a:cubicBezTo>
                  <a:lnTo>
                    <a:pt x="2201" y="4323"/>
                  </a:lnTo>
                  <a:cubicBezTo>
                    <a:pt x="2219" y="4320"/>
                    <a:pt x="2219" y="4299"/>
                    <a:pt x="2219" y="4278"/>
                  </a:cubicBezTo>
                  <a:cubicBezTo>
                    <a:pt x="2242" y="4120"/>
                    <a:pt x="2242" y="3961"/>
                    <a:pt x="2242" y="3803"/>
                  </a:cubicBezTo>
                  <a:cubicBezTo>
                    <a:pt x="2264" y="3667"/>
                    <a:pt x="2264" y="3531"/>
                    <a:pt x="2196" y="3395"/>
                  </a:cubicBezTo>
                  <a:cubicBezTo>
                    <a:pt x="3916" y="3260"/>
                    <a:pt x="5636" y="3101"/>
                    <a:pt x="7356" y="2897"/>
                  </a:cubicBezTo>
                  <a:close/>
                  <a:moveTo>
                    <a:pt x="2038" y="3418"/>
                  </a:moveTo>
                  <a:lnTo>
                    <a:pt x="2038" y="3418"/>
                  </a:lnTo>
                  <a:cubicBezTo>
                    <a:pt x="1970" y="3531"/>
                    <a:pt x="1970" y="3667"/>
                    <a:pt x="1993" y="3803"/>
                  </a:cubicBezTo>
                  <a:cubicBezTo>
                    <a:pt x="1993" y="3961"/>
                    <a:pt x="2015" y="4120"/>
                    <a:pt x="2015" y="4278"/>
                  </a:cubicBezTo>
                  <a:cubicBezTo>
                    <a:pt x="2015" y="4301"/>
                    <a:pt x="2038" y="4323"/>
                    <a:pt x="2038" y="4346"/>
                  </a:cubicBezTo>
                  <a:cubicBezTo>
                    <a:pt x="1608" y="4391"/>
                    <a:pt x="1178" y="4459"/>
                    <a:pt x="770" y="4527"/>
                  </a:cubicBezTo>
                  <a:cubicBezTo>
                    <a:pt x="816" y="4346"/>
                    <a:pt x="861" y="4165"/>
                    <a:pt x="884" y="3961"/>
                  </a:cubicBezTo>
                  <a:cubicBezTo>
                    <a:pt x="929" y="3803"/>
                    <a:pt x="951" y="3644"/>
                    <a:pt x="974" y="3486"/>
                  </a:cubicBezTo>
                  <a:cubicBezTo>
                    <a:pt x="1314" y="3463"/>
                    <a:pt x="1676" y="3441"/>
                    <a:pt x="2038" y="3418"/>
                  </a:cubicBezTo>
                  <a:close/>
                  <a:moveTo>
                    <a:pt x="27549" y="0"/>
                  </a:moveTo>
                  <a:cubicBezTo>
                    <a:pt x="27434" y="0"/>
                    <a:pt x="27311" y="95"/>
                    <a:pt x="27340" y="227"/>
                  </a:cubicBezTo>
                  <a:cubicBezTo>
                    <a:pt x="23946" y="408"/>
                    <a:pt x="20528" y="883"/>
                    <a:pt x="17133" y="1291"/>
                  </a:cubicBezTo>
                  <a:cubicBezTo>
                    <a:pt x="17111" y="1291"/>
                    <a:pt x="17065" y="1291"/>
                    <a:pt x="17043" y="1313"/>
                  </a:cubicBezTo>
                  <a:cubicBezTo>
                    <a:pt x="15979" y="1449"/>
                    <a:pt x="14893" y="1562"/>
                    <a:pt x="13806" y="1675"/>
                  </a:cubicBezTo>
                  <a:cubicBezTo>
                    <a:pt x="9529" y="2083"/>
                    <a:pt x="5184" y="2467"/>
                    <a:pt x="906" y="3124"/>
                  </a:cubicBezTo>
                  <a:cubicBezTo>
                    <a:pt x="854" y="3072"/>
                    <a:pt x="779" y="3044"/>
                    <a:pt x="706" y="3044"/>
                  </a:cubicBezTo>
                  <a:cubicBezTo>
                    <a:pt x="619" y="3044"/>
                    <a:pt x="536" y="3083"/>
                    <a:pt x="499" y="3169"/>
                  </a:cubicBezTo>
                  <a:cubicBezTo>
                    <a:pt x="499" y="3169"/>
                    <a:pt x="499" y="3192"/>
                    <a:pt x="499" y="3192"/>
                  </a:cubicBezTo>
                  <a:cubicBezTo>
                    <a:pt x="386" y="3237"/>
                    <a:pt x="363" y="3350"/>
                    <a:pt x="431" y="3441"/>
                  </a:cubicBezTo>
                  <a:cubicBezTo>
                    <a:pt x="386" y="3599"/>
                    <a:pt x="386" y="3735"/>
                    <a:pt x="386" y="3893"/>
                  </a:cubicBezTo>
                  <a:cubicBezTo>
                    <a:pt x="363" y="4120"/>
                    <a:pt x="363" y="4369"/>
                    <a:pt x="363" y="4595"/>
                  </a:cubicBezTo>
                  <a:cubicBezTo>
                    <a:pt x="273" y="4618"/>
                    <a:pt x="182" y="4640"/>
                    <a:pt x="91" y="4663"/>
                  </a:cubicBezTo>
                  <a:cubicBezTo>
                    <a:pt x="1" y="4685"/>
                    <a:pt x="24" y="4799"/>
                    <a:pt x="114" y="4821"/>
                  </a:cubicBezTo>
                  <a:cubicBezTo>
                    <a:pt x="227" y="4844"/>
                    <a:pt x="340" y="4844"/>
                    <a:pt x="454" y="4844"/>
                  </a:cubicBezTo>
                  <a:cubicBezTo>
                    <a:pt x="480" y="4870"/>
                    <a:pt x="514" y="4881"/>
                    <a:pt x="547" y="4881"/>
                  </a:cubicBezTo>
                  <a:cubicBezTo>
                    <a:pt x="571" y="4881"/>
                    <a:pt x="593" y="4876"/>
                    <a:pt x="612" y="4866"/>
                  </a:cubicBezTo>
                  <a:cubicBezTo>
                    <a:pt x="1046" y="4902"/>
                    <a:pt x="1483" y="4918"/>
                    <a:pt x="1922" y="4918"/>
                  </a:cubicBezTo>
                  <a:cubicBezTo>
                    <a:pt x="3154" y="4918"/>
                    <a:pt x="4401" y="4796"/>
                    <a:pt x="5636" y="4663"/>
                  </a:cubicBezTo>
                  <a:lnTo>
                    <a:pt x="5704" y="4663"/>
                  </a:lnTo>
                  <a:cubicBezTo>
                    <a:pt x="6247" y="4595"/>
                    <a:pt x="6768" y="4550"/>
                    <a:pt x="7288" y="4504"/>
                  </a:cubicBezTo>
                  <a:cubicBezTo>
                    <a:pt x="9687" y="4278"/>
                    <a:pt x="12086" y="4006"/>
                    <a:pt x="14463" y="3758"/>
                  </a:cubicBezTo>
                  <a:cubicBezTo>
                    <a:pt x="19329" y="3192"/>
                    <a:pt x="24172" y="2558"/>
                    <a:pt x="29015" y="2015"/>
                  </a:cubicBezTo>
                  <a:cubicBezTo>
                    <a:pt x="29295" y="1972"/>
                    <a:pt x="29309" y="1559"/>
                    <a:pt x="29055" y="1559"/>
                  </a:cubicBezTo>
                  <a:cubicBezTo>
                    <a:pt x="29042" y="1559"/>
                    <a:pt x="29029" y="1560"/>
                    <a:pt x="29015" y="1562"/>
                  </a:cubicBezTo>
                  <a:cubicBezTo>
                    <a:pt x="28857" y="1562"/>
                    <a:pt x="28698" y="1585"/>
                    <a:pt x="28563" y="1607"/>
                  </a:cubicBezTo>
                  <a:cubicBezTo>
                    <a:pt x="28653" y="1494"/>
                    <a:pt x="28676" y="1336"/>
                    <a:pt x="28517" y="1200"/>
                  </a:cubicBezTo>
                  <a:cubicBezTo>
                    <a:pt x="28200" y="883"/>
                    <a:pt x="27929" y="521"/>
                    <a:pt x="27702" y="91"/>
                  </a:cubicBezTo>
                  <a:cubicBezTo>
                    <a:pt x="27671" y="28"/>
                    <a:pt x="27611" y="0"/>
                    <a:pt x="2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925;p33"/>
            <p:cNvSpPr/>
            <p:nvPr/>
          </p:nvSpPr>
          <p:spPr>
            <a:xfrm>
              <a:off x="1843066" y="4188287"/>
              <a:ext cx="112467" cy="101579"/>
            </a:xfrm>
            <a:custGeom>
              <a:avLst/>
              <a:gdLst/>
              <a:ahLst/>
              <a:cxnLst/>
              <a:rect l="l" t="t" r="r" b="b"/>
              <a:pathLst>
                <a:path w="7334" h="6624" extrusionOk="0">
                  <a:moveTo>
                    <a:pt x="4686" y="567"/>
                  </a:moveTo>
                  <a:cubicBezTo>
                    <a:pt x="4799" y="748"/>
                    <a:pt x="4889" y="906"/>
                    <a:pt x="4957" y="1087"/>
                  </a:cubicBezTo>
                  <a:cubicBezTo>
                    <a:pt x="4572" y="1110"/>
                    <a:pt x="4188" y="1178"/>
                    <a:pt x="3780" y="1245"/>
                  </a:cubicBezTo>
                  <a:cubicBezTo>
                    <a:pt x="3712" y="1110"/>
                    <a:pt x="3645" y="951"/>
                    <a:pt x="3577" y="815"/>
                  </a:cubicBezTo>
                  <a:cubicBezTo>
                    <a:pt x="3961" y="748"/>
                    <a:pt x="4323" y="657"/>
                    <a:pt x="4686" y="567"/>
                  </a:cubicBezTo>
                  <a:close/>
                  <a:moveTo>
                    <a:pt x="3350" y="838"/>
                  </a:moveTo>
                  <a:cubicBezTo>
                    <a:pt x="3418" y="997"/>
                    <a:pt x="3463" y="1155"/>
                    <a:pt x="3531" y="1313"/>
                  </a:cubicBezTo>
                  <a:cubicBezTo>
                    <a:pt x="3328" y="1359"/>
                    <a:pt x="3124" y="1404"/>
                    <a:pt x="2898" y="1449"/>
                  </a:cubicBezTo>
                  <a:cubicBezTo>
                    <a:pt x="2852" y="1268"/>
                    <a:pt x="2785" y="1110"/>
                    <a:pt x="2739" y="929"/>
                  </a:cubicBezTo>
                  <a:cubicBezTo>
                    <a:pt x="2943" y="906"/>
                    <a:pt x="3147" y="883"/>
                    <a:pt x="3350" y="838"/>
                  </a:cubicBezTo>
                  <a:close/>
                  <a:moveTo>
                    <a:pt x="2445" y="974"/>
                  </a:moveTo>
                  <a:cubicBezTo>
                    <a:pt x="2490" y="1155"/>
                    <a:pt x="2558" y="1336"/>
                    <a:pt x="2603" y="1517"/>
                  </a:cubicBezTo>
                  <a:cubicBezTo>
                    <a:pt x="2219" y="1608"/>
                    <a:pt x="1857" y="1698"/>
                    <a:pt x="1472" y="1811"/>
                  </a:cubicBezTo>
                  <a:cubicBezTo>
                    <a:pt x="1404" y="1562"/>
                    <a:pt x="1336" y="1336"/>
                    <a:pt x="1268" y="1087"/>
                  </a:cubicBezTo>
                  <a:cubicBezTo>
                    <a:pt x="1653" y="1042"/>
                    <a:pt x="2060" y="1019"/>
                    <a:pt x="2445" y="974"/>
                  </a:cubicBezTo>
                  <a:close/>
                  <a:moveTo>
                    <a:pt x="1042" y="1087"/>
                  </a:moveTo>
                  <a:cubicBezTo>
                    <a:pt x="1087" y="1359"/>
                    <a:pt x="1132" y="1608"/>
                    <a:pt x="1200" y="1879"/>
                  </a:cubicBezTo>
                  <a:cubicBezTo>
                    <a:pt x="1019" y="1924"/>
                    <a:pt x="861" y="1947"/>
                    <a:pt x="680" y="1992"/>
                  </a:cubicBezTo>
                  <a:cubicBezTo>
                    <a:pt x="567" y="1653"/>
                    <a:pt x="521" y="1359"/>
                    <a:pt x="634" y="1155"/>
                  </a:cubicBezTo>
                  <a:cubicBezTo>
                    <a:pt x="634" y="1132"/>
                    <a:pt x="634" y="1132"/>
                    <a:pt x="634" y="1110"/>
                  </a:cubicBezTo>
                  <a:lnTo>
                    <a:pt x="657" y="1110"/>
                  </a:lnTo>
                  <a:cubicBezTo>
                    <a:pt x="793" y="1110"/>
                    <a:pt x="929" y="1110"/>
                    <a:pt x="1042" y="1087"/>
                  </a:cubicBezTo>
                  <a:close/>
                  <a:moveTo>
                    <a:pt x="5138" y="1404"/>
                  </a:moveTo>
                  <a:cubicBezTo>
                    <a:pt x="5184" y="1540"/>
                    <a:pt x="5229" y="1653"/>
                    <a:pt x="5297" y="1789"/>
                  </a:cubicBezTo>
                  <a:cubicBezTo>
                    <a:pt x="4912" y="1834"/>
                    <a:pt x="4527" y="1924"/>
                    <a:pt x="4142" y="2038"/>
                  </a:cubicBezTo>
                  <a:cubicBezTo>
                    <a:pt x="4097" y="1924"/>
                    <a:pt x="4052" y="1811"/>
                    <a:pt x="3984" y="1698"/>
                  </a:cubicBezTo>
                  <a:cubicBezTo>
                    <a:pt x="4369" y="1608"/>
                    <a:pt x="4754" y="1517"/>
                    <a:pt x="5138" y="1404"/>
                  </a:cubicBezTo>
                  <a:close/>
                  <a:moveTo>
                    <a:pt x="3690" y="1766"/>
                  </a:moveTo>
                  <a:cubicBezTo>
                    <a:pt x="3735" y="1879"/>
                    <a:pt x="3780" y="1992"/>
                    <a:pt x="3826" y="2128"/>
                  </a:cubicBezTo>
                  <a:cubicBezTo>
                    <a:pt x="3622" y="2173"/>
                    <a:pt x="3418" y="2241"/>
                    <a:pt x="3215" y="2309"/>
                  </a:cubicBezTo>
                  <a:cubicBezTo>
                    <a:pt x="3147" y="2173"/>
                    <a:pt x="3101" y="2015"/>
                    <a:pt x="3056" y="1857"/>
                  </a:cubicBezTo>
                  <a:cubicBezTo>
                    <a:pt x="3282" y="1834"/>
                    <a:pt x="3486" y="1789"/>
                    <a:pt x="3690" y="1766"/>
                  </a:cubicBezTo>
                  <a:close/>
                  <a:moveTo>
                    <a:pt x="2717" y="1924"/>
                  </a:moveTo>
                  <a:cubicBezTo>
                    <a:pt x="2762" y="2083"/>
                    <a:pt x="2807" y="2264"/>
                    <a:pt x="2852" y="2422"/>
                  </a:cubicBezTo>
                  <a:cubicBezTo>
                    <a:pt x="2513" y="2558"/>
                    <a:pt x="2151" y="2671"/>
                    <a:pt x="1811" y="2784"/>
                  </a:cubicBezTo>
                  <a:cubicBezTo>
                    <a:pt x="1721" y="2558"/>
                    <a:pt x="1653" y="2309"/>
                    <a:pt x="1562" y="2083"/>
                  </a:cubicBezTo>
                  <a:cubicBezTo>
                    <a:pt x="1947" y="2015"/>
                    <a:pt x="2332" y="1970"/>
                    <a:pt x="2717" y="1924"/>
                  </a:cubicBezTo>
                  <a:close/>
                  <a:moveTo>
                    <a:pt x="1246" y="2105"/>
                  </a:moveTo>
                  <a:cubicBezTo>
                    <a:pt x="1313" y="2377"/>
                    <a:pt x="1381" y="2649"/>
                    <a:pt x="1449" y="2920"/>
                  </a:cubicBezTo>
                  <a:cubicBezTo>
                    <a:pt x="1336" y="2965"/>
                    <a:pt x="1246" y="2988"/>
                    <a:pt x="1132" y="3033"/>
                  </a:cubicBezTo>
                  <a:cubicBezTo>
                    <a:pt x="997" y="2762"/>
                    <a:pt x="861" y="2468"/>
                    <a:pt x="748" y="2196"/>
                  </a:cubicBezTo>
                  <a:cubicBezTo>
                    <a:pt x="906" y="2151"/>
                    <a:pt x="1064" y="2128"/>
                    <a:pt x="1246" y="2105"/>
                  </a:cubicBezTo>
                  <a:close/>
                  <a:moveTo>
                    <a:pt x="5365" y="1992"/>
                  </a:moveTo>
                  <a:cubicBezTo>
                    <a:pt x="5478" y="2287"/>
                    <a:pt x="5591" y="2558"/>
                    <a:pt x="5704" y="2830"/>
                  </a:cubicBezTo>
                  <a:lnTo>
                    <a:pt x="5704" y="2852"/>
                  </a:lnTo>
                  <a:cubicBezTo>
                    <a:pt x="5704" y="2852"/>
                    <a:pt x="5704" y="2875"/>
                    <a:pt x="5704" y="2875"/>
                  </a:cubicBezTo>
                  <a:cubicBezTo>
                    <a:pt x="5365" y="2965"/>
                    <a:pt x="5025" y="3079"/>
                    <a:pt x="4663" y="3192"/>
                  </a:cubicBezTo>
                  <a:cubicBezTo>
                    <a:pt x="4550" y="2920"/>
                    <a:pt x="4437" y="2671"/>
                    <a:pt x="4323" y="2400"/>
                  </a:cubicBezTo>
                  <a:cubicBezTo>
                    <a:pt x="4686" y="2287"/>
                    <a:pt x="5025" y="2151"/>
                    <a:pt x="5365" y="1992"/>
                  </a:cubicBezTo>
                  <a:close/>
                  <a:moveTo>
                    <a:pt x="4007" y="2513"/>
                  </a:moveTo>
                  <a:cubicBezTo>
                    <a:pt x="4097" y="2784"/>
                    <a:pt x="4210" y="3056"/>
                    <a:pt x="4323" y="3305"/>
                  </a:cubicBezTo>
                  <a:cubicBezTo>
                    <a:pt x="4097" y="3373"/>
                    <a:pt x="3871" y="3463"/>
                    <a:pt x="3667" y="3531"/>
                  </a:cubicBezTo>
                  <a:cubicBezTo>
                    <a:pt x="3554" y="3260"/>
                    <a:pt x="3463" y="2988"/>
                    <a:pt x="3350" y="2694"/>
                  </a:cubicBezTo>
                  <a:cubicBezTo>
                    <a:pt x="3577" y="2649"/>
                    <a:pt x="3780" y="2581"/>
                    <a:pt x="4007" y="2513"/>
                  </a:cubicBezTo>
                  <a:close/>
                  <a:moveTo>
                    <a:pt x="2966" y="2807"/>
                  </a:moveTo>
                  <a:cubicBezTo>
                    <a:pt x="3056" y="3101"/>
                    <a:pt x="3169" y="3396"/>
                    <a:pt x="3260" y="3690"/>
                  </a:cubicBezTo>
                  <a:cubicBezTo>
                    <a:pt x="2943" y="3803"/>
                    <a:pt x="2626" y="3916"/>
                    <a:pt x="2309" y="4029"/>
                  </a:cubicBezTo>
                  <a:cubicBezTo>
                    <a:pt x="2173" y="3712"/>
                    <a:pt x="2038" y="3396"/>
                    <a:pt x="1925" y="3056"/>
                  </a:cubicBezTo>
                  <a:cubicBezTo>
                    <a:pt x="2264" y="2988"/>
                    <a:pt x="2626" y="2898"/>
                    <a:pt x="2966" y="2807"/>
                  </a:cubicBezTo>
                  <a:close/>
                  <a:moveTo>
                    <a:pt x="5795" y="3124"/>
                  </a:moveTo>
                  <a:cubicBezTo>
                    <a:pt x="5908" y="3396"/>
                    <a:pt x="5998" y="3690"/>
                    <a:pt x="6134" y="3961"/>
                  </a:cubicBezTo>
                  <a:cubicBezTo>
                    <a:pt x="5795" y="4007"/>
                    <a:pt x="5455" y="4074"/>
                    <a:pt x="5138" y="4188"/>
                  </a:cubicBezTo>
                  <a:cubicBezTo>
                    <a:pt x="5025" y="3961"/>
                    <a:pt x="4935" y="3735"/>
                    <a:pt x="4821" y="3509"/>
                  </a:cubicBezTo>
                  <a:cubicBezTo>
                    <a:pt x="5138" y="3396"/>
                    <a:pt x="5478" y="3260"/>
                    <a:pt x="5795" y="3124"/>
                  </a:cubicBezTo>
                  <a:close/>
                  <a:moveTo>
                    <a:pt x="1517" y="3147"/>
                  </a:moveTo>
                  <a:cubicBezTo>
                    <a:pt x="1630" y="3509"/>
                    <a:pt x="1743" y="3848"/>
                    <a:pt x="1902" y="4188"/>
                  </a:cubicBezTo>
                  <a:cubicBezTo>
                    <a:pt x="1811" y="4210"/>
                    <a:pt x="1743" y="4256"/>
                    <a:pt x="1653" y="4278"/>
                  </a:cubicBezTo>
                  <a:cubicBezTo>
                    <a:pt x="1562" y="4029"/>
                    <a:pt x="1472" y="3803"/>
                    <a:pt x="1381" y="3554"/>
                  </a:cubicBezTo>
                  <a:cubicBezTo>
                    <a:pt x="1359" y="3463"/>
                    <a:pt x="1291" y="3350"/>
                    <a:pt x="1223" y="3237"/>
                  </a:cubicBezTo>
                  <a:cubicBezTo>
                    <a:pt x="1336" y="3192"/>
                    <a:pt x="1427" y="3169"/>
                    <a:pt x="1517" y="3147"/>
                  </a:cubicBezTo>
                  <a:close/>
                  <a:moveTo>
                    <a:pt x="4459" y="3622"/>
                  </a:moveTo>
                  <a:cubicBezTo>
                    <a:pt x="4550" y="3848"/>
                    <a:pt x="4640" y="4097"/>
                    <a:pt x="4754" y="4323"/>
                  </a:cubicBezTo>
                  <a:cubicBezTo>
                    <a:pt x="4505" y="4391"/>
                    <a:pt x="4278" y="4482"/>
                    <a:pt x="4029" y="4572"/>
                  </a:cubicBezTo>
                  <a:cubicBezTo>
                    <a:pt x="3939" y="4323"/>
                    <a:pt x="3848" y="4097"/>
                    <a:pt x="3780" y="3848"/>
                  </a:cubicBezTo>
                  <a:cubicBezTo>
                    <a:pt x="4007" y="3780"/>
                    <a:pt x="4233" y="3712"/>
                    <a:pt x="4459" y="3622"/>
                  </a:cubicBezTo>
                  <a:close/>
                  <a:moveTo>
                    <a:pt x="3373" y="3984"/>
                  </a:moveTo>
                  <a:cubicBezTo>
                    <a:pt x="3463" y="4210"/>
                    <a:pt x="3554" y="4459"/>
                    <a:pt x="3667" y="4708"/>
                  </a:cubicBezTo>
                  <a:cubicBezTo>
                    <a:pt x="3350" y="4799"/>
                    <a:pt x="3056" y="4912"/>
                    <a:pt x="2739" y="5025"/>
                  </a:cubicBezTo>
                  <a:cubicBezTo>
                    <a:pt x="2626" y="4776"/>
                    <a:pt x="2513" y="4527"/>
                    <a:pt x="2400" y="4256"/>
                  </a:cubicBezTo>
                  <a:cubicBezTo>
                    <a:pt x="2739" y="4165"/>
                    <a:pt x="3056" y="4074"/>
                    <a:pt x="3373" y="3984"/>
                  </a:cubicBezTo>
                  <a:close/>
                  <a:moveTo>
                    <a:pt x="6270" y="4210"/>
                  </a:moveTo>
                  <a:cubicBezTo>
                    <a:pt x="6428" y="4459"/>
                    <a:pt x="6587" y="4708"/>
                    <a:pt x="6813" y="4889"/>
                  </a:cubicBezTo>
                  <a:cubicBezTo>
                    <a:pt x="6406" y="5025"/>
                    <a:pt x="6021" y="5138"/>
                    <a:pt x="5636" y="5251"/>
                  </a:cubicBezTo>
                  <a:cubicBezTo>
                    <a:pt x="5523" y="5048"/>
                    <a:pt x="5432" y="4821"/>
                    <a:pt x="5342" y="4618"/>
                  </a:cubicBezTo>
                  <a:cubicBezTo>
                    <a:pt x="5659" y="4504"/>
                    <a:pt x="5976" y="4369"/>
                    <a:pt x="6270" y="4210"/>
                  </a:cubicBezTo>
                  <a:close/>
                  <a:moveTo>
                    <a:pt x="1970" y="4391"/>
                  </a:moveTo>
                  <a:cubicBezTo>
                    <a:pt x="2083" y="4640"/>
                    <a:pt x="2219" y="4912"/>
                    <a:pt x="2332" y="5161"/>
                  </a:cubicBezTo>
                  <a:cubicBezTo>
                    <a:pt x="2309" y="5161"/>
                    <a:pt x="2264" y="5183"/>
                    <a:pt x="2241" y="5206"/>
                  </a:cubicBezTo>
                  <a:cubicBezTo>
                    <a:pt x="2196" y="5229"/>
                    <a:pt x="2128" y="5297"/>
                    <a:pt x="2060" y="5364"/>
                  </a:cubicBezTo>
                  <a:cubicBezTo>
                    <a:pt x="1947" y="5070"/>
                    <a:pt x="1834" y="4753"/>
                    <a:pt x="1721" y="4459"/>
                  </a:cubicBezTo>
                  <a:cubicBezTo>
                    <a:pt x="1811" y="4437"/>
                    <a:pt x="1902" y="4414"/>
                    <a:pt x="1970" y="4391"/>
                  </a:cubicBezTo>
                  <a:close/>
                  <a:moveTo>
                    <a:pt x="4980" y="4753"/>
                  </a:moveTo>
                  <a:cubicBezTo>
                    <a:pt x="5070" y="4957"/>
                    <a:pt x="5161" y="5161"/>
                    <a:pt x="5251" y="5342"/>
                  </a:cubicBezTo>
                  <a:cubicBezTo>
                    <a:pt x="4957" y="5432"/>
                    <a:pt x="4663" y="5500"/>
                    <a:pt x="4391" y="5568"/>
                  </a:cubicBezTo>
                  <a:cubicBezTo>
                    <a:pt x="4323" y="5387"/>
                    <a:pt x="4256" y="5183"/>
                    <a:pt x="4188" y="5002"/>
                  </a:cubicBezTo>
                  <a:cubicBezTo>
                    <a:pt x="4437" y="4934"/>
                    <a:pt x="4708" y="4844"/>
                    <a:pt x="4980" y="4753"/>
                  </a:cubicBezTo>
                  <a:close/>
                  <a:moveTo>
                    <a:pt x="3848" y="5116"/>
                  </a:moveTo>
                  <a:cubicBezTo>
                    <a:pt x="3939" y="5297"/>
                    <a:pt x="4007" y="5455"/>
                    <a:pt x="4097" y="5636"/>
                  </a:cubicBezTo>
                  <a:cubicBezTo>
                    <a:pt x="3780" y="5704"/>
                    <a:pt x="3486" y="5772"/>
                    <a:pt x="3169" y="5840"/>
                  </a:cubicBezTo>
                  <a:cubicBezTo>
                    <a:pt x="3079" y="5704"/>
                    <a:pt x="3011" y="5546"/>
                    <a:pt x="2943" y="5410"/>
                  </a:cubicBezTo>
                  <a:cubicBezTo>
                    <a:pt x="3237" y="5319"/>
                    <a:pt x="3554" y="5206"/>
                    <a:pt x="3848" y="5116"/>
                  </a:cubicBezTo>
                  <a:close/>
                  <a:moveTo>
                    <a:pt x="2536" y="5523"/>
                  </a:moveTo>
                  <a:cubicBezTo>
                    <a:pt x="2626" y="5659"/>
                    <a:pt x="2694" y="5795"/>
                    <a:pt x="2785" y="5930"/>
                  </a:cubicBezTo>
                  <a:cubicBezTo>
                    <a:pt x="2626" y="5953"/>
                    <a:pt x="2468" y="5998"/>
                    <a:pt x="2309" y="6021"/>
                  </a:cubicBezTo>
                  <a:cubicBezTo>
                    <a:pt x="2309" y="5998"/>
                    <a:pt x="2287" y="5976"/>
                    <a:pt x="2287" y="5930"/>
                  </a:cubicBezTo>
                  <a:cubicBezTo>
                    <a:pt x="2241" y="5795"/>
                    <a:pt x="2173" y="5659"/>
                    <a:pt x="2128" y="5523"/>
                  </a:cubicBezTo>
                  <a:close/>
                  <a:moveTo>
                    <a:pt x="4754" y="1"/>
                  </a:moveTo>
                  <a:cubicBezTo>
                    <a:pt x="3396" y="69"/>
                    <a:pt x="1925" y="363"/>
                    <a:pt x="589" y="702"/>
                  </a:cubicBezTo>
                  <a:cubicBezTo>
                    <a:pt x="453" y="748"/>
                    <a:pt x="431" y="883"/>
                    <a:pt x="453" y="974"/>
                  </a:cubicBezTo>
                  <a:cubicBezTo>
                    <a:pt x="431" y="997"/>
                    <a:pt x="431" y="997"/>
                    <a:pt x="408" y="1019"/>
                  </a:cubicBezTo>
                  <a:cubicBezTo>
                    <a:pt x="1" y="1585"/>
                    <a:pt x="363" y="2264"/>
                    <a:pt x="567" y="2852"/>
                  </a:cubicBezTo>
                  <a:cubicBezTo>
                    <a:pt x="589" y="2965"/>
                    <a:pt x="634" y="3079"/>
                    <a:pt x="680" y="3192"/>
                  </a:cubicBezTo>
                  <a:lnTo>
                    <a:pt x="657" y="3192"/>
                  </a:lnTo>
                  <a:cubicBezTo>
                    <a:pt x="551" y="3234"/>
                    <a:pt x="584" y="3375"/>
                    <a:pt x="681" y="3375"/>
                  </a:cubicBezTo>
                  <a:cubicBezTo>
                    <a:pt x="688" y="3375"/>
                    <a:pt x="695" y="3374"/>
                    <a:pt x="702" y="3373"/>
                  </a:cubicBezTo>
                  <a:lnTo>
                    <a:pt x="725" y="3373"/>
                  </a:lnTo>
                  <a:cubicBezTo>
                    <a:pt x="1042" y="4278"/>
                    <a:pt x="1381" y="5183"/>
                    <a:pt x="1721" y="6089"/>
                  </a:cubicBezTo>
                  <a:cubicBezTo>
                    <a:pt x="1778" y="6242"/>
                    <a:pt x="1884" y="6298"/>
                    <a:pt x="1998" y="6298"/>
                  </a:cubicBezTo>
                  <a:cubicBezTo>
                    <a:pt x="2018" y="6298"/>
                    <a:pt x="2039" y="6296"/>
                    <a:pt x="2060" y="6292"/>
                  </a:cubicBezTo>
                  <a:cubicBezTo>
                    <a:pt x="2083" y="6338"/>
                    <a:pt x="2151" y="6383"/>
                    <a:pt x="2219" y="6383"/>
                  </a:cubicBezTo>
                  <a:cubicBezTo>
                    <a:pt x="2490" y="6383"/>
                    <a:pt x="2785" y="6383"/>
                    <a:pt x="3056" y="6360"/>
                  </a:cubicBezTo>
                  <a:cubicBezTo>
                    <a:pt x="3101" y="6428"/>
                    <a:pt x="3147" y="6496"/>
                    <a:pt x="3215" y="6564"/>
                  </a:cubicBezTo>
                  <a:cubicBezTo>
                    <a:pt x="3242" y="6606"/>
                    <a:pt x="3283" y="6624"/>
                    <a:pt x="3323" y="6624"/>
                  </a:cubicBezTo>
                  <a:cubicBezTo>
                    <a:pt x="3414" y="6624"/>
                    <a:pt x="3504" y="6531"/>
                    <a:pt x="3441" y="6406"/>
                  </a:cubicBezTo>
                  <a:lnTo>
                    <a:pt x="3418" y="6315"/>
                  </a:lnTo>
                  <a:cubicBezTo>
                    <a:pt x="4618" y="6202"/>
                    <a:pt x="5817" y="5930"/>
                    <a:pt x="6971" y="5546"/>
                  </a:cubicBezTo>
                  <a:cubicBezTo>
                    <a:pt x="7243" y="5455"/>
                    <a:pt x="7266" y="5161"/>
                    <a:pt x="7130" y="4980"/>
                  </a:cubicBezTo>
                  <a:cubicBezTo>
                    <a:pt x="7243" y="4957"/>
                    <a:pt x="7334" y="4867"/>
                    <a:pt x="7266" y="4708"/>
                  </a:cubicBezTo>
                  <a:cubicBezTo>
                    <a:pt x="6881" y="3803"/>
                    <a:pt x="6406" y="2920"/>
                    <a:pt x="5998" y="2015"/>
                  </a:cubicBezTo>
                  <a:cubicBezTo>
                    <a:pt x="5885" y="1743"/>
                    <a:pt x="5749" y="1472"/>
                    <a:pt x="5591" y="1223"/>
                  </a:cubicBezTo>
                  <a:cubicBezTo>
                    <a:pt x="5636" y="1155"/>
                    <a:pt x="5591" y="1042"/>
                    <a:pt x="5478" y="1042"/>
                  </a:cubicBezTo>
                  <a:cubicBezTo>
                    <a:pt x="5319" y="838"/>
                    <a:pt x="5161" y="634"/>
                    <a:pt x="4980" y="453"/>
                  </a:cubicBezTo>
                  <a:cubicBezTo>
                    <a:pt x="5093" y="272"/>
                    <a:pt x="5002" y="1"/>
                    <a:pt x="4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926;p33"/>
            <p:cNvSpPr/>
            <p:nvPr/>
          </p:nvSpPr>
          <p:spPr>
            <a:xfrm>
              <a:off x="1839248" y="4288233"/>
              <a:ext cx="368" cy="1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3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927;p33"/>
            <p:cNvSpPr/>
            <p:nvPr/>
          </p:nvSpPr>
          <p:spPr>
            <a:xfrm>
              <a:off x="1756308" y="4203529"/>
              <a:ext cx="89909" cy="88222"/>
            </a:xfrm>
            <a:custGeom>
              <a:avLst/>
              <a:gdLst/>
              <a:ahLst/>
              <a:cxnLst/>
              <a:rect l="l" t="t" r="r" b="b"/>
              <a:pathLst>
                <a:path w="5863" h="5753" extrusionOk="0">
                  <a:moveTo>
                    <a:pt x="4324" y="455"/>
                  </a:moveTo>
                  <a:cubicBezTo>
                    <a:pt x="4346" y="772"/>
                    <a:pt x="4414" y="1089"/>
                    <a:pt x="4459" y="1383"/>
                  </a:cubicBezTo>
                  <a:cubicBezTo>
                    <a:pt x="4052" y="1451"/>
                    <a:pt x="3667" y="1541"/>
                    <a:pt x="3260" y="1632"/>
                  </a:cubicBezTo>
                  <a:cubicBezTo>
                    <a:pt x="3169" y="1338"/>
                    <a:pt x="3101" y="1066"/>
                    <a:pt x="2988" y="795"/>
                  </a:cubicBezTo>
                  <a:cubicBezTo>
                    <a:pt x="3441" y="727"/>
                    <a:pt x="3893" y="636"/>
                    <a:pt x="4301" y="455"/>
                  </a:cubicBezTo>
                  <a:close/>
                  <a:moveTo>
                    <a:pt x="2830" y="817"/>
                  </a:moveTo>
                  <a:cubicBezTo>
                    <a:pt x="2852" y="1111"/>
                    <a:pt x="2875" y="1406"/>
                    <a:pt x="2898" y="1700"/>
                  </a:cubicBezTo>
                  <a:cubicBezTo>
                    <a:pt x="2649" y="1768"/>
                    <a:pt x="2422" y="1836"/>
                    <a:pt x="2173" y="1881"/>
                  </a:cubicBezTo>
                  <a:cubicBezTo>
                    <a:pt x="2083" y="1564"/>
                    <a:pt x="2015" y="1247"/>
                    <a:pt x="1902" y="930"/>
                  </a:cubicBezTo>
                  <a:cubicBezTo>
                    <a:pt x="2015" y="908"/>
                    <a:pt x="2106" y="908"/>
                    <a:pt x="2219" y="885"/>
                  </a:cubicBezTo>
                  <a:cubicBezTo>
                    <a:pt x="2422" y="863"/>
                    <a:pt x="2626" y="840"/>
                    <a:pt x="2830" y="817"/>
                  </a:cubicBezTo>
                  <a:close/>
                  <a:moveTo>
                    <a:pt x="4527" y="1723"/>
                  </a:moveTo>
                  <a:cubicBezTo>
                    <a:pt x="4549" y="1896"/>
                    <a:pt x="4591" y="2070"/>
                    <a:pt x="4615" y="2243"/>
                  </a:cubicBezTo>
                  <a:lnTo>
                    <a:pt x="4595" y="2243"/>
                  </a:lnTo>
                  <a:cubicBezTo>
                    <a:pt x="4210" y="2311"/>
                    <a:pt x="3871" y="2424"/>
                    <a:pt x="3509" y="2537"/>
                  </a:cubicBezTo>
                  <a:cubicBezTo>
                    <a:pt x="3463" y="2356"/>
                    <a:pt x="3418" y="2175"/>
                    <a:pt x="3350" y="1994"/>
                  </a:cubicBezTo>
                  <a:cubicBezTo>
                    <a:pt x="3758" y="1904"/>
                    <a:pt x="4142" y="1813"/>
                    <a:pt x="4527" y="1723"/>
                  </a:cubicBezTo>
                  <a:close/>
                  <a:moveTo>
                    <a:pt x="2966" y="2062"/>
                  </a:moveTo>
                  <a:cubicBezTo>
                    <a:pt x="2988" y="2243"/>
                    <a:pt x="3033" y="2447"/>
                    <a:pt x="3079" y="2628"/>
                  </a:cubicBezTo>
                  <a:cubicBezTo>
                    <a:pt x="3056" y="2650"/>
                    <a:pt x="3056" y="2650"/>
                    <a:pt x="3033" y="2650"/>
                  </a:cubicBezTo>
                  <a:cubicBezTo>
                    <a:pt x="2807" y="2696"/>
                    <a:pt x="2603" y="2718"/>
                    <a:pt x="2400" y="2741"/>
                  </a:cubicBezTo>
                  <a:cubicBezTo>
                    <a:pt x="2332" y="2560"/>
                    <a:pt x="2287" y="2379"/>
                    <a:pt x="2241" y="2175"/>
                  </a:cubicBezTo>
                  <a:cubicBezTo>
                    <a:pt x="2490" y="2153"/>
                    <a:pt x="2717" y="2107"/>
                    <a:pt x="2966" y="2062"/>
                  </a:cubicBezTo>
                  <a:close/>
                  <a:moveTo>
                    <a:pt x="1743" y="953"/>
                  </a:moveTo>
                  <a:lnTo>
                    <a:pt x="1743" y="953"/>
                  </a:lnTo>
                  <a:cubicBezTo>
                    <a:pt x="1721" y="1293"/>
                    <a:pt x="1743" y="1632"/>
                    <a:pt x="1811" y="1971"/>
                  </a:cubicBezTo>
                  <a:cubicBezTo>
                    <a:pt x="1608" y="2039"/>
                    <a:pt x="1404" y="2085"/>
                    <a:pt x="1200" y="2130"/>
                  </a:cubicBezTo>
                  <a:cubicBezTo>
                    <a:pt x="1049" y="2173"/>
                    <a:pt x="1104" y="2380"/>
                    <a:pt x="1246" y="2380"/>
                  </a:cubicBezTo>
                  <a:cubicBezTo>
                    <a:pt x="1253" y="2380"/>
                    <a:pt x="1261" y="2380"/>
                    <a:pt x="1268" y="2379"/>
                  </a:cubicBezTo>
                  <a:cubicBezTo>
                    <a:pt x="1449" y="2334"/>
                    <a:pt x="1653" y="2288"/>
                    <a:pt x="1857" y="2266"/>
                  </a:cubicBezTo>
                  <a:cubicBezTo>
                    <a:pt x="1879" y="2447"/>
                    <a:pt x="1925" y="2628"/>
                    <a:pt x="1970" y="2809"/>
                  </a:cubicBezTo>
                  <a:cubicBezTo>
                    <a:pt x="1721" y="2809"/>
                    <a:pt x="1472" y="2832"/>
                    <a:pt x="1223" y="2832"/>
                  </a:cubicBezTo>
                  <a:cubicBezTo>
                    <a:pt x="1200" y="2832"/>
                    <a:pt x="1178" y="2854"/>
                    <a:pt x="1178" y="2854"/>
                  </a:cubicBezTo>
                  <a:cubicBezTo>
                    <a:pt x="997" y="2220"/>
                    <a:pt x="793" y="1587"/>
                    <a:pt x="521" y="998"/>
                  </a:cubicBezTo>
                  <a:lnTo>
                    <a:pt x="521" y="998"/>
                  </a:lnTo>
                  <a:cubicBezTo>
                    <a:pt x="655" y="1022"/>
                    <a:pt x="795" y="1032"/>
                    <a:pt x="937" y="1032"/>
                  </a:cubicBezTo>
                  <a:cubicBezTo>
                    <a:pt x="1203" y="1032"/>
                    <a:pt x="1478" y="997"/>
                    <a:pt x="1743" y="953"/>
                  </a:cubicBezTo>
                  <a:close/>
                  <a:moveTo>
                    <a:pt x="3147" y="2990"/>
                  </a:moveTo>
                  <a:cubicBezTo>
                    <a:pt x="3215" y="3262"/>
                    <a:pt x="3282" y="3533"/>
                    <a:pt x="3373" y="3805"/>
                  </a:cubicBezTo>
                  <a:cubicBezTo>
                    <a:pt x="3169" y="3827"/>
                    <a:pt x="2966" y="3827"/>
                    <a:pt x="2762" y="3850"/>
                  </a:cubicBezTo>
                  <a:cubicBezTo>
                    <a:pt x="2671" y="3601"/>
                    <a:pt x="2581" y="3329"/>
                    <a:pt x="2490" y="3058"/>
                  </a:cubicBezTo>
                  <a:cubicBezTo>
                    <a:pt x="2717" y="3058"/>
                    <a:pt x="2920" y="3035"/>
                    <a:pt x="3147" y="2990"/>
                  </a:cubicBezTo>
                  <a:close/>
                  <a:moveTo>
                    <a:pt x="2038" y="3103"/>
                  </a:moveTo>
                  <a:cubicBezTo>
                    <a:pt x="2128" y="3375"/>
                    <a:pt x="2219" y="3624"/>
                    <a:pt x="2332" y="3895"/>
                  </a:cubicBezTo>
                  <a:cubicBezTo>
                    <a:pt x="2015" y="3918"/>
                    <a:pt x="1698" y="3940"/>
                    <a:pt x="1404" y="3963"/>
                  </a:cubicBezTo>
                  <a:cubicBezTo>
                    <a:pt x="1359" y="3669"/>
                    <a:pt x="1291" y="3397"/>
                    <a:pt x="1223" y="3103"/>
                  </a:cubicBezTo>
                  <a:close/>
                  <a:moveTo>
                    <a:pt x="3463" y="4122"/>
                  </a:moveTo>
                  <a:cubicBezTo>
                    <a:pt x="3531" y="4416"/>
                    <a:pt x="3622" y="4687"/>
                    <a:pt x="3712" y="4982"/>
                  </a:cubicBezTo>
                  <a:cubicBezTo>
                    <a:pt x="3554" y="4982"/>
                    <a:pt x="3396" y="4982"/>
                    <a:pt x="3215" y="5004"/>
                  </a:cubicBezTo>
                  <a:cubicBezTo>
                    <a:pt x="3101" y="4710"/>
                    <a:pt x="2988" y="4438"/>
                    <a:pt x="2875" y="4144"/>
                  </a:cubicBezTo>
                  <a:cubicBezTo>
                    <a:pt x="3079" y="4144"/>
                    <a:pt x="3260" y="4122"/>
                    <a:pt x="3463" y="4122"/>
                  </a:cubicBezTo>
                  <a:close/>
                  <a:moveTo>
                    <a:pt x="4663" y="2492"/>
                  </a:moveTo>
                  <a:cubicBezTo>
                    <a:pt x="4708" y="2628"/>
                    <a:pt x="4731" y="2741"/>
                    <a:pt x="4754" y="2877"/>
                  </a:cubicBezTo>
                  <a:cubicBezTo>
                    <a:pt x="4912" y="3578"/>
                    <a:pt x="5048" y="4348"/>
                    <a:pt x="5319" y="5027"/>
                  </a:cubicBezTo>
                  <a:cubicBezTo>
                    <a:pt x="5297" y="5027"/>
                    <a:pt x="5297" y="5049"/>
                    <a:pt x="5274" y="5049"/>
                  </a:cubicBezTo>
                  <a:cubicBezTo>
                    <a:pt x="5229" y="4982"/>
                    <a:pt x="5161" y="4959"/>
                    <a:pt x="5070" y="4936"/>
                  </a:cubicBezTo>
                  <a:cubicBezTo>
                    <a:pt x="5036" y="4902"/>
                    <a:pt x="4991" y="4885"/>
                    <a:pt x="4946" y="4885"/>
                  </a:cubicBezTo>
                  <a:cubicBezTo>
                    <a:pt x="4901" y="4885"/>
                    <a:pt x="4855" y="4902"/>
                    <a:pt x="4821" y="4936"/>
                  </a:cubicBezTo>
                  <a:cubicBezTo>
                    <a:pt x="4595" y="4936"/>
                    <a:pt x="4346" y="4959"/>
                    <a:pt x="4120" y="4959"/>
                  </a:cubicBezTo>
                  <a:cubicBezTo>
                    <a:pt x="4029" y="4665"/>
                    <a:pt x="3961" y="4370"/>
                    <a:pt x="3893" y="4076"/>
                  </a:cubicBezTo>
                  <a:cubicBezTo>
                    <a:pt x="4097" y="4054"/>
                    <a:pt x="4301" y="4031"/>
                    <a:pt x="4505" y="4008"/>
                  </a:cubicBezTo>
                  <a:cubicBezTo>
                    <a:pt x="4618" y="3986"/>
                    <a:pt x="4572" y="3827"/>
                    <a:pt x="4482" y="3805"/>
                  </a:cubicBezTo>
                  <a:cubicBezTo>
                    <a:pt x="4331" y="3805"/>
                    <a:pt x="4180" y="3795"/>
                    <a:pt x="4029" y="3795"/>
                  </a:cubicBezTo>
                  <a:cubicBezTo>
                    <a:pt x="3954" y="3795"/>
                    <a:pt x="3878" y="3797"/>
                    <a:pt x="3803" y="3805"/>
                  </a:cubicBezTo>
                  <a:cubicBezTo>
                    <a:pt x="3735" y="3510"/>
                    <a:pt x="3667" y="3194"/>
                    <a:pt x="3599" y="2899"/>
                  </a:cubicBezTo>
                  <a:cubicBezTo>
                    <a:pt x="3984" y="2809"/>
                    <a:pt x="4346" y="2673"/>
                    <a:pt x="4663" y="2492"/>
                  </a:cubicBezTo>
                  <a:close/>
                  <a:moveTo>
                    <a:pt x="2422" y="4144"/>
                  </a:moveTo>
                  <a:cubicBezTo>
                    <a:pt x="2558" y="4461"/>
                    <a:pt x="2694" y="4755"/>
                    <a:pt x="2852" y="5027"/>
                  </a:cubicBezTo>
                  <a:cubicBezTo>
                    <a:pt x="2422" y="5049"/>
                    <a:pt x="1970" y="5027"/>
                    <a:pt x="1562" y="5185"/>
                  </a:cubicBezTo>
                  <a:cubicBezTo>
                    <a:pt x="1540" y="4846"/>
                    <a:pt x="1495" y="4506"/>
                    <a:pt x="1449" y="4167"/>
                  </a:cubicBezTo>
                  <a:cubicBezTo>
                    <a:pt x="1766" y="4167"/>
                    <a:pt x="2106" y="4167"/>
                    <a:pt x="2422" y="4144"/>
                  </a:cubicBezTo>
                  <a:close/>
                  <a:moveTo>
                    <a:pt x="4071" y="1"/>
                  </a:moveTo>
                  <a:cubicBezTo>
                    <a:pt x="3361" y="1"/>
                    <a:pt x="2633" y="188"/>
                    <a:pt x="1925" y="274"/>
                  </a:cubicBezTo>
                  <a:cubicBezTo>
                    <a:pt x="1313" y="342"/>
                    <a:pt x="657" y="274"/>
                    <a:pt x="137" y="591"/>
                  </a:cubicBezTo>
                  <a:cubicBezTo>
                    <a:pt x="137" y="591"/>
                    <a:pt x="159" y="591"/>
                    <a:pt x="159" y="614"/>
                  </a:cubicBezTo>
                  <a:cubicBezTo>
                    <a:pt x="46" y="681"/>
                    <a:pt x="1" y="817"/>
                    <a:pt x="137" y="885"/>
                  </a:cubicBezTo>
                  <a:cubicBezTo>
                    <a:pt x="182" y="908"/>
                    <a:pt x="204" y="908"/>
                    <a:pt x="227" y="908"/>
                  </a:cubicBezTo>
                  <a:cubicBezTo>
                    <a:pt x="227" y="953"/>
                    <a:pt x="204" y="976"/>
                    <a:pt x="227" y="998"/>
                  </a:cubicBezTo>
                  <a:cubicBezTo>
                    <a:pt x="589" y="2469"/>
                    <a:pt x="951" y="3940"/>
                    <a:pt x="1042" y="5479"/>
                  </a:cubicBezTo>
                  <a:cubicBezTo>
                    <a:pt x="1054" y="5661"/>
                    <a:pt x="1196" y="5752"/>
                    <a:pt x="1332" y="5752"/>
                  </a:cubicBezTo>
                  <a:cubicBezTo>
                    <a:pt x="1450" y="5752"/>
                    <a:pt x="1564" y="5684"/>
                    <a:pt x="1585" y="5547"/>
                  </a:cubicBezTo>
                  <a:cubicBezTo>
                    <a:pt x="1789" y="5615"/>
                    <a:pt x="2009" y="5632"/>
                    <a:pt x="2236" y="5632"/>
                  </a:cubicBezTo>
                  <a:cubicBezTo>
                    <a:pt x="2462" y="5632"/>
                    <a:pt x="2694" y="5615"/>
                    <a:pt x="2920" y="5615"/>
                  </a:cubicBezTo>
                  <a:cubicBezTo>
                    <a:pt x="3622" y="5615"/>
                    <a:pt x="4346" y="5593"/>
                    <a:pt x="5048" y="5547"/>
                  </a:cubicBezTo>
                  <a:cubicBezTo>
                    <a:pt x="5093" y="5547"/>
                    <a:pt x="5138" y="5525"/>
                    <a:pt x="5161" y="5502"/>
                  </a:cubicBezTo>
                  <a:cubicBezTo>
                    <a:pt x="5184" y="5502"/>
                    <a:pt x="5184" y="5525"/>
                    <a:pt x="5206" y="5525"/>
                  </a:cubicBezTo>
                  <a:cubicBezTo>
                    <a:pt x="5229" y="5525"/>
                    <a:pt x="5274" y="5525"/>
                    <a:pt x="5319" y="5547"/>
                  </a:cubicBezTo>
                  <a:cubicBezTo>
                    <a:pt x="5319" y="5547"/>
                    <a:pt x="5410" y="5525"/>
                    <a:pt x="5432" y="5525"/>
                  </a:cubicBezTo>
                  <a:cubicBezTo>
                    <a:pt x="5478" y="5525"/>
                    <a:pt x="5523" y="5502"/>
                    <a:pt x="5568" y="5479"/>
                  </a:cubicBezTo>
                  <a:cubicBezTo>
                    <a:pt x="5598" y="5497"/>
                    <a:pt x="5632" y="5506"/>
                    <a:pt x="5666" y="5506"/>
                  </a:cubicBezTo>
                  <a:cubicBezTo>
                    <a:pt x="5764" y="5506"/>
                    <a:pt x="5862" y="5438"/>
                    <a:pt x="5862" y="5321"/>
                  </a:cubicBezTo>
                  <a:cubicBezTo>
                    <a:pt x="5795" y="4506"/>
                    <a:pt x="5478" y="3714"/>
                    <a:pt x="5274" y="2922"/>
                  </a:cubicBezTo>
                  <a:cubicBezTo>
                    <a:pt x="5163" y="2476"/>
                    <a:pt x="5051" y="2052"/>
                    <a:pt x="4940" y="1607"/>
                  </a:cubicBezTo>
                  <a:lnTo>
                    <a:pt x="4940" y="1607"/>
                  </a:lnTo>
                  <a:cubicBezTo>
                    <a:pt x="5064" y="1538"/>
                    <a:pt x="5048" y="1314"/>
                    <a:pt x="4909" y="1314"/>
                  </a:cubicBezTo>
                  <a:cubicBezTo>
                    <a:pt x="4903" y="1314"/>
                    <a:pt x="4896" y="1314"/>
                    <a:pt x="4889" y="1315"/>
                  </a:cubicBezTo>
                  <a:cubicBezTo>
                    <a:pt x="4889" y="1315"/>
                    <a:pt x="4867" y="1315"/>
                    <a:pt x="4844" y="1338"/>
                  </a:cubicBezTo>
                  <a:cubicBezTo>
                    <a:pt x="4754" y="953"/>
                    <a:pt x="4663" y="591"/>
                    <a:pt x="4550" y="229"/>
                  </a:cubicBezTo>
                  <a:cubicBezTo>
                    <a:pt x="4531" y="173"/>
                    <a:pt x="4482" y="132"/>
                    <a:pt x="4427" y="132"/>
                  </a:cubicBezTo>
                  <a:cubicBezTo>
                    <a:pt x="4415" y="132"/>
                    <a:pt x="4403" y="134"/>
                    <a:pt x="4391" y="138"/>
                  </a:cubicBezTo>
                  <a:cubicBezTo>
                    <a:pt x="4346" y="70"/>
                    <a:pt x="4278" y="3"/>
                    <a:pt x="4188" y="3"/>
                  </a:cubicBezTo>
                  <a:cubicBezTo>
                    <a:pt x="4149" y="1"/>
                    <a:pt x="4110" y="1"/>
                    <a:pt x="4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928;p33"/>
            <p:cNvSpPr/>
            <p:nvPr/>
          </p:nvSpPr>
          <p:spPr>
            <a:xfrm>
              <a:off x="1448729" y="4209018"/>
              <a:ext cx="307283" cy="107958"/>
            </a:xfrm>
            <a:custGeom>
              <a:avLst/>
              <a:gdLst/>
              <a:ahLst/>
              <a:cxnLst/>
              <a:rect l="l" t="t" r="r" b="b"/>
              <a:pathLst>
                <a:path w="20038" h="7040" extrusionOk="0">
                  <a:moveTo>
                    <a:pt x="19064" y="595"/>
                  </a:moveTo>
                  <a:cubicBezTo>
                    <a:pt x="19064" y="912"/>
                    <a:pt x="19064" y="1251"/>
                    <a:pt x="19064" y="1591"/>
                  </a:cubicBezTo>
                  <a:lnTo>
                    <a:pt x="19041" y="1591"/>
                  </a:lnTo>
                  <a:cubicBezTo>
                    <a:pt x="18657" y="1613"/>
                    <a:pt x="18272" y="1636"/>
                    <a:pt x="17887" y="1681"/>
                  </a:cubicBezTo>
                  <a:cubicBezTo>
                    <a:pt x="17842" y="1410"/>
                    <a:pt x="17797" y="1138"/>
                    <a:pt x="17751" y="867"/>
                  </a:cubicBezTo>
                  <a:cubicBezTo>
                    <a:pt x="18181" y="776"/>
                    <a:pt x="18611" y="686"/>
                    <a:pt x="19064" y="595"/>
                  </a:cubicBezTo>
                  <a:close/>
                  <a:moveTo>
                    <a:pt x="17389" y="935"/>
                  </a:moveTo>
                  <a:lnTo>
                    <a:pt x="17389" y="935"/>
                  </a:lnTo>
                  <a:cubicBezTo>
                    <a:pt x="17367" y="1183"/>
                    <a:pt x="17344" y="1455"/>
                    <a:pt x="17367" y="1704"/>
                  </a:cubicBezTo>
                  <a:cubicBezTo>
                    <a:pt x="17027" y="1727"/>
                    <a:pt x="16688" y="1749"/>
                    <a:pt x="16348" y="1795"/>
                  </a:cubicBezTo>
                  <a:cubicBezTo>
                    <a:pt x="16326" y="1568"/>
                    <a:pt x="16303" y="1365"/>
                    <a:pt x="16280" y="1161"/>
                  </a:cubicBezTo>
                  <a:cubicBezTo>
                    <a:pt x="16665" y="1093"/>
                    <a:pt x="17027" y="1025"/>
                    <a:pt x="17389" y="935"/>
                  </a:cubicBezTo>
                  <a:close/>
                  <a:moveTo>
                    <a:pt x="15805" y="1229"/>
                  </a:moveTo>
                  <a:cubicBezTo>
                    <a:pt x="15782" y="1432"/>
                    <a:pt x="15782" y="1636"/>
                    <a:pt x="15782" y="1840"/>
                  </a:cubicBezTo>
                  <a:cubicBezTo>
                    <a:pt x="15556" y="1840"/>
                    <a:pt x="15307" y="1862"/>
                    <a:pt x="15081" y="1885"/>
                  </a:cubicBezTo>
                  <a:cubicBezTo>
                    <a:pt x="15081" y="1704"/>
                    <a:pt x="15058" y="1546"/>
                    <a:pt x="15058" y="1365"/>
                  </a:cubicBezTo>
                  <a:cubicBezTo>
                    <a:pt x="15307" y="1319"/>
                    <a:pt x="15556" y="1274"/>
                    <a:pt x="15805" y="1229"/>
                  </a:cubicBezTo>
                  <a:close/>
                  <a:moveTo>
                    <a:pt x="14605" y="1432"/>
                  </a:moveTo>
                  <a:lnTo>
                    <a:pt x="14605" y="1432"/>
                  </a:lnTo>
                  <a:cubicBezTo>
                    <a:pt x="14583" y="1591"/>
                    <a:pt x="14583" y="1772"/>
                    <a:pt x="14583" y="1930"/>
                  </a:cubicBezTo>
                  <a:cubicBezTo>
                    <a:pt x="14289" y="1953"/>
                    <a:pt x="13994" y="1976"/>
                    <a:pt x="13678" y="1998"/>
                  </a:cubicBezTo>
                  <a:cubicBezTo>
                    <a:pt x="13678" y="1862"/>
                    <a:pt x="13655" y="1727"/>
                    <a:pt x="13632" y="1568"/>
                  </a:cubicBezTo>
                  <a:cubicBezTo>
                    <a:pt x="13949" y="1523"/>
                    <a:pt x="14266" y="1478"/>
                    <a:pt x="14605" y="1432"/>
                  </a:cubicBezTo>
                  <a:close/>
                  <a:moveTo>
                    <a:pt x="13225" y="1636"/>
                  </a:moveTo>
                  <a:lnTo>
                    <a:pt x="13225" y="1636"/>
                  </a:lnTo>
                  <a:cubicBezTo>
                    <a:pt x="13202" y="1772"/>
                    <a:pt x="13202" y="1908"/>
                    <a:pt x="13180" y="2044"/>
                  </a:cubicBezTo>
                  <a:cubicBezTo>
                    <a:pt x="12999" y="2066"/>
                    <a:pt x="12818" y="2089"/>
                    <a:pt x="12637" y="2089"/>
                  </a:cubicBezTo>
                  <a:cubicBezTo>
                    <a:pt x="12614" y="1976"/>
                    <a:pt x="12591" y="1840"/>
                    <a:pt x="12546" y="1727"/>
                  </a:cubicBezTo>
                  <a:cubicBezTo>
                    <a:pt x="12772" y="1704"/>
                    <a:pt x="12999" y="1659"/>
                    <a:pt x="13225" y="1636"/>
                  </a:cubicBezTo>
                  <a:close/>
                  <a:moveTo>
                    <a:pt x="12274" y="1749"/>
                  </a:moveTo>
                  <a:cubicBezTo>
                    <a:pt x="12274" y="1885"/>
                    <a:pt x="12274" y="1998"/>
                    <a:pt x="12252" y="2134"/>
                  </a:cubicBezTo>
                  <a:cubicBezTo>
                    <a:pt x="11890" y="2157"/>
                    <a:pt x="11528" y="2202"/>
                    <a:pt x="11165" y="2247"/>
                  </a:cubicBezTo>
                  <a:cubicBezTo>
                    <a:pt x="11165" y="2111"/>
                    <a:pt x="11143" y="1998"/>
                    <a:pt x="11143" y="1885"/>
                  </a:cubicBezTo>
                  <a:cubicBezTo>
                    <a:pt x="11528" y="1840"/>
                    <a:pt x="11912" y="1795"/>
                    <a:pt x="12274" y="1749"/>
                  </a:cubicBezTo>
                  <a:close/>
                  <a:moveTo>
                    <a:pt x="10871" y="1908"/>
                  </a:moveTo>
                  <a:cubicBezTo>
                    <a:pt x="10849" y="2021"/>
                    <a:pt x="10826" y="2134"/>
                    <a:pt x="10803" y="2270"/>
                  </a:cubicBezTo>
                  <a:cubicBezTo>
                    <a:pt x="10419" y="2315"/>
                    <a:pt x="10056" y="2338"/>
                    <a:pt x="9672" y="2383"/>
                  </a:cubicBezTo>
                  <a:lnTo>
                    <a:pt x="9672" y="1998"/>
                  </a:lnTo>
                  <a:cubicBezTo>
                    <a:pt x="9943" y="1976"/>
                    <a:pt x="10192" y="1953"/>
                    <a:pt x="10464" y="1930"/>
                  </a:cubicBezTo>
                  <a:lnTo>
                    <a:pt x="10441" y="1930"/>
                  </a:lnTo>
                  <a:cubicBezTo>
                    <a:pt x="10577" y="1930"/>
                    <a:pt x="10735" y="1908"/>
                    <a:pt x="10871" y="1908"/>
                  </a:cubicBezTo>
                  <a:close/>
                  <a:moveTo>
                    <a:pt x="19064" y="1953"/>
                  </a:moveTo>
                  <a:cubicBezTo>
                    <a:pt x="19064" y="2157"/>
                    <a:pt x="19064" y="2383"/>
                    <a:pt x="19087" y="2587"/>
                  </a:cubicBezTo>
                  <a:lnTo>
                    <a:pt x="17978" y="2587"/>
                  </a:lnTo>
                  <a:cubicBezTo>
                    <a:pt x="17955" y="2428"/>
                    <a:pt x="17955" y="2270"/>
                    <a:pt x="17932" y="2111"/>
                  </a:cubicBezTo>
                  <a:cubicBezTo>
                    <a:pt x="18317" y="2066"/>
                    <a:pt x="18679" y="1998"/>
                    <a:pt x="19064" y="1953"/>
                  </a:cubicBezTo>
                  <a:close/>
                  <a:moveTo>
                    <a:pt x="17389" y="2179"/>
                  </a:moveTo>
                  <a:cubicBezTo>
                    <a:pt x="17389" y="2315"/>
                    <a:pt x="17412" y="2451"/>
                    <a:pt x="17412" y="2609"/>
                  </a:cubicBezTo>
                  <a:cubicBezTo>
                    <a:pt x="17072" y="2609"/>
                    <a:pt x="16733" y="2632"/>
                    <a:pt x="16371" y="2655"/>
                  </a:cubicBezTo>
                  <a:cubicBezTo>
                    <a:pt x="16371" y="2541"/>
                    <a:pt x="16371" y="2406"/>
                    <a:pt x="16371" y="2292"/>
                  </a:cubicBezTo>
                  <a:lnTo>
                    <a:pt x="17389" y="2179"/>
                  </a:lnTo>
                  <a:close/>
                  <a:moveTo>
                    <a:pt x="9355" y="2044"/>
                  </a:moveTo>
                  <a:cubicBezTo>
                    <a:pt x="9332" y="2157"/>
                    <a:pt x="9310" y="2292"/>
                    <a:pt x="9287" y="2428"/>
                  </a:cubicBezTo>
                  <a:cubicBezTo>
                    <a:pt x="8902" y="2474"/>
                    <a:pt x="8517" y="2519"/>
                    <a:pt x="8110" y="2564"/>
                  </a:cubicBezTo>
                  <a:cubicBezTo>
                    <a:pt x="8110" y="2451"/>
                    <a:pt x="8110" y="2360"/>
                    <a:pt x="8087" y="2270"/>
                  </a:cubicBezTo>
                  <a:cubicBezTo>
                    <a:pt x="8076" y="2225"/>
                    <a:pt x="8031" y="2202"/>
                    <a:pt x="7986" y="2202"/>
                  </a:cubicBezTo>
                  <a:cubicBezTo>
                    <a:pt x="7940" y="2202"/>
                    <a:pt x="7895" y="2225"/>
                    <a:pt x="7884" y="2270"/>
                  </a:cubicBezTo>
                  <a:cubicBezTo>
                    <a:pt x="7884" y="2383"/>
                    <a:pt x="7861" y="2474"/>
                    <a:pt x="7861" y="2587"/>
                  </a:cubicBezTo>
                  <a:cubicBezTo>
                    <a:pt x="7476" y="2632"/>
                    <a:pt x="7114" y="2677"/>
                    <a:pt x="6752" y="2722"/>
                  </a:cubicBezTo>
                  <a:cubicBezTo>
                    <a:pt x="6752" y="2541"/>
                    <a:pt x="6775" y="2383"/>
                    <a:pt x="6775" y="2202"/>
                  </a:cubicBezTo>
                  <a:cubicBezTo>
                    <a:pt x="7635" y="2157"/>
                    <a:pt x="8495" y="2111"/>
                    <a:pt x="9355" y="2044"/>
                  </a:cubicBezTo>
                  <a:close/>
                  <a:moveTo>
                    <a:pt x="15805" y="2360"/>
                  </a:moveTo>
                  <a:cubicBezTo>
                    <a:pt x="15828" y="2474"/>
                    <a:pt x="15828" y="2587"/>
                    <a:pt x="15828" y="2677"/>
                  </a:cubicBezTo>
                  <a:cubicBezTo>
                    <a:pt x="15601" y="2700"/>
                    <a:pt x="15352" y="2722"/>
                    <a:pt x="15103" y="2722"/>
                  </a:cubicBezTo>
                  <a:cubicBezTo>
                    <a:pt x="15103" y="2632"/>
                    <a:pt x="15103" y="2541"/>
                    <a:pt x="15081" y="2451"/>
                  </a:cubicBezTo>
                  <a:lnTo>
                    <a:pt x="15103" y="2451"/>
                  </a:lnTo>
                  <a:cubicBezTo>
                    <a:pt x="15330" y="2428"/>
                    <a:pt x="15579" y="2406"/>
                    <a:pt x="15805" y="2360"/>
                  </a:cubicBezTo>
                  <a:close/>
                  <a:moveTo>
                    <a:pt x="14605" y="2519"/>
                  </a:moveTo>
                  <a:cubicBezTo>
                    <a:pt x="14628" y="2609"/>
                    <a:pt x="14628" y="2677"/>
                    <a:pt x="14651" y="2768"/>
                  </a:cubicBezTo>
                  <a:cubicBezTo>
                    <a:pt x="14334" y="2813"/>
                    <a:pt x="14017" y="2836"/>
                    <a:pt x="13723" y="2858"/>
                  </a:cubicBezTo>
                  <a:cubicBezTo>
                    <a:pt x="13723" y="2790"/>
                    <a:pt x="13700" y="2700"/>
                    <a:pt x="13700" y="2609"/>
                  </a:cubicBezTo>
                  <a:cubicBezTo>
                    <a:pt x="14017" y="2587"/>
                    <a:pt x="14311" y="2541"/>
                    <a:pt x="14605" y="2519"/>
                  </a:cubicBezTo>
                  <a:close/>
                  <a:moveTo>
                    <a:pt x="6503" y="2202"/>
                  </a:moveTo>
                  <a:lnTo>
                    <a:pt x="6503" y="2202"/>
                  </a:lnTo>
                  <a:cubicBezTo>
                    <a:pt x="6458" y="2383"/>
                    <a:pt x="6435" y="2564"/>
                    <a:pt x="6390" y="2745"/>
                  </a:cubicBezTo>
                  <a:cubicBezTo>
                    <a:pt x="6051" y="2790"/>
                    <a:pt x="5711" y="2836"/>
                    <a:pt x="5394" y="2858"/>
                  </a:cubicBezTo>
                  <a:lnTo>
                    <a:pt x="5372" y="2881"/>
                  </a:lnTo>
                  <a:cubicBezTo>
                    <a:pt x="5372" y="2677"/>
                    <a:pt x="5372" y="2474"/>
                    <a:pt x="5372" y="2292"/>
                  </a:cubicBezTo>
                  <a:cubicBezTo>
                    <a:pt x="5372" y="2292"/>
                    <a:pt x="5372" y="2270"/>
                    <a:pt x="5372" y="2270"/>
                  </a:cubicBezTo>
                  <a:cubicBezTo>
                    <a:pt x="5530" y="2247"/>
                    <a:pt x="5688" y="2247"/>
                    <a:pt x="5847" y="2247"/>
                  </a:cubicBezTo>
                  <a:cubicBezTo>
                    <a:pt x="6073" y="2225"/>
                    <a:pt x="6277" y="2225"/>
                    <a:pt x="6503" y="2202"/>
                  </a:cubicBezTo>
                  <a:close/>
                  <a:moveTo>
                    <a:pt x="13202" y="2677"/>
                  </a:moveTo>
                  <a:cubicBezTo>
                    <a:pt x="13202" y="2768"/>
                    <a:pt x="13202" y="2836"/>
                    <a:pt x="13202" y="2904"/>
                  </a:cubicBezTo>
                  <a:cubicBezTo>
                    <a:pt x="13067" y="2926"/>
                    <a:pt x="12908" y="2949"/>
                    <a:pt x="12750" y="2971"/>
                  </a:cubicBezTo>
                  <a:cubicBezTo>
                    <a:pt x="12727" y="2881"/>
                    <a:pt x="12727" y="2813"/>
                    <a:pt x="12727" y="2722"/>
                  </a:cubicBezTo>
                  <a:cubicBezTo>
                    <a:pt x="12885" y="2722"/>
                    <a:pt x="13044" y="2700"/>
                    <a:pt x="13202" y="2677"/>
                  </a:cubicBezTo>
                  <a:close/>
                  <a:moveTo>
                    <a:pt x="5145" y="2270"/>
                  </a:moveTo>
                  <a:cubicBezTo>
                    <a:pt x="5100" y="2474"/>
                    <a:pt x="5077" y="2700"/>
                    <a:pt x="5055" y="2904"/>
                  </a:cubicBezTo>
                  <a:cubicBezTo>
                    <a:pt x="4738" y="2949"/>
                    <a:pt x="4444" y="2994"/>
                    <a:pt x="4150" y="3017"/>
                  </a:cubicBezTo>
                  <a:cubicBezTo>
                    <a:pt x="4195" y="2790"/>
                    <a:pt x="4217" y="2564"/>
                    <a:pt x="4217" y="2338"/>
                  </a:cubicBezTo>
                  <a:cubicBezTo>
                    <a:pt x="4534" y="2315"/>
                    <a:pt x="4851" y="2292"/>
                    <a:pt x="5145" y="2270"/>
                  </a:cubicBezTo>
                  <a:close/>
                  <a:moveTo>
                    <a:pt x="12252" y="2790"/>
                  </a:moveTo>
                  <a:cubicBezTo>
                    <a:pt x="12252" y="2858"/>
                    <a:pt x="12274" y="2949"/>
                    <a:pt x="12274" y="3017"/>
                  </a:cubicBezTo>
                  <a:cubicBezTo>
                    <a:pt x="11890" y="3062"/>
                    <a:pt x="11528" y="3107"/>
                    <a:pt x="11165" y="3130"/>
                  </a:cubicBezTo>
                  <a:lnTo>
                    <a:pt x="11165" y="2904"/>
                  </a:lnTo>
                  <a:cubicBezTo>
                    <a:pt x="11528" y="2858"/>
                    <a:pt x="11890" y="2813"/>
                    <a:pt x="12252" y="2790"/>
                  </a:cubicBezTo>
                  <a:close/>
                  <a:moveTo>
                    <a:pt x="3380" y="2315"/>
                  </a:moveTo>
                  <a:cubicBezTo>
                    <a:pt x="3584" y="2315"/>
                    <a:pt x="3787" y="2338"/>
                    <a:pt x="3991" y="2338"/>
                  </a:cubicBezTo>
                  <a:cubicBezTo>
                    <a:pt x="3901" y="2564"/>
                    <a:pt x="3810" y="2813"/>
                    <a:pt x="3742" y="3085"/>
                  </a:cubicBezTo>
                  <a:cubicBezTo>
                    <a:pt x="3584" y="3107"/>
                    <a:pt x="3403" y="3130"/>
                    <a:pt x="3244" y="3152"/>
                  </a:cubicBezTo>
                  <a:cubicBezTo>
                    <a:pt x="3312" y="2858"/>
                    <a:pt x="3357" y="2587"/>
                    <a:pt x="3380" y="2315"/>
                  </a:cubicBezTo>
                  <a:close/>
                  <a:moveTo>
                    <a:pt x="10758" y="2926"/>
                  </a:moveTo>
                  <a:lnTo>
                    <a:pt x="10758" y="3175"/>
                  </a:lnTo>
                  <a:cubicBezTo>
                    <a:pt x="10464" y="3220"/>
                    <a:pt x="10170" y="3243"/>
                    <a:pt x="9898" y="3288"/>
                  </a:cubicBezTo>
                  <a:cubicBezTo>
                    <a:pt x="9808" y="3288"/>
                    <a:pt x="9740" y="3311"/>
                    <a:pt x="9649" y="3311"/>
                  </a:cubicBezTo>
                  <a:cubicBezTo>
                    <a:pt x="9649" y="3220"/>
                    <a:pt x="9649" y="3130"/>
                    <a:pt x="9649" y="3039"/>
                  </a:cubicBezTo>
                  <a:cubicBezTo>
                    <a:pt x="10034" y="3017"/>
                    <a:pt x="10396" y="2971"/>
                    <a:pt x="10758" y="2926"/>
                  </a:cubicBezTo>
                  <a:close/>
                  <a:moveTo>
                    <a:pt x="2362" y="2044"/>
                  </a:moveTo>
                  <a:cubicBezTo>
                    <a:pt x="2588" y="2157"/>
                    <a:pt x="2837" y="2225"/>
                    <a:pt x="3086" y="2270"/>
                  </a:cubicBezTo>
                  <a:cubicBezTo>
                    <a:pt x="2995" y="2587"/>
                    <a:pt x="2882" y="2904"/>
                    <a:pt x="2792" y="3220"/>
                  </a:cubicBezTo>
                  <a:cubicBezTo>
                    <a:pt x="2520" y="3243"/>
                    <a:pt x="2226" y="3288"/>
                    <a:pt x="1954" y="3334"/>
                  </a:cubicBezTo>
                  <a:cubicBezTo>
                    <a:pt x="2090" y="2904"/>
                    <a:pt x="2248" y="2451"/>
                    <a:pt x="2362" y="2044"/>
                  </a:cubicBezTo>
                  <a:close/>
                  <a:moveTo>
                    <a:pt x="19087" y="2858"/>
                  </a:moveTo>
                  <a:cubicBezTo>
                    <a:pt x="19109" y="3039"/>
                    <a:pt x="19109" y="3198"/>
                    <a:pt x="19132" y="3356"/>
                  </a:cubicBezTo>
                  <a:cubicBezTo>
                    <a:pt x="18747" y="3401"/>
                    <a:pt x="18362" y="3447"/>
                    <a:pt x="18000" y="3469"/>
                  </a:cubicBezTo>
                  <a:cubicBezTo>
                    <a:pt x="18000" y="3311"/>
                    <a:pt x="17978" y="3152"/>
                    <a:pt x="17978" y="2994"/>
                  </a:cubicBezTo>
                  <a:cubicBezTo>
                    <a:pt x="18362" y="2949"/>
                    <a:pt x="18725" y="2904"/>
                    <a:pt x="19087" y="2858"/>
                  </a:cubicBezTo>
                  <a:close/>
                  <a:moveTo>
                    <a:pt x="9196" y="3085"/>
                  </a:moveTo>
                  <a:cubicBezTo>
                    <a:pt x="9196" y="3175"/>
                    <a:pt x="9196" y="3266"/>
                    <a:pt x="9174" y="3356"/>
                  </a:cubicBezTo>
                  <a:cubicBezTo>
                    <a:pt x="8834" y="3401"/>
                    <a:pt x="8517" y="3447"/>
                    <a:pt x="8178" y="3492"/>
                  </a:cubicBezTo>
                  <a:cubicBezTo>
                    <a:pt x="8178" y="3379"/>
                    <a:pt x="8178" y="3288"/>
                    <a:pt x="8178" y="3198"/>
                  </a:cubicBezTo>
                  <a:cubicBezTo>
                    <a:pt x="8517" y="3152"/>
                    <a:pt x="8857" y="3130"/>
                    <a:pt x="9196" y="3085"/>
                  </a:cubicBezTo>
                  <a:close/>
                  <a:moveTo>
                    <a:pt x="17457" y="3039"/>
                  </a:moveTo>
                  <a:cubicBezTo>
                    <a:pt x="17480" y="3198"/>
                    <a:pt x="17502" y="3356"/>
                    <a:pt x="17525" y="3515"/>
                  </a:cubicBezTo>
                  <a:cubicBezTo>
                    <a:pt x="17163" y="3560"/>
                    <a:pt x="16778" y="3605"/>
                    <a:pt x="16393" y="3628"/>
                  </a:cubicBezTo>
                  <a:cubicBezTo>
                    <a:pt x="16393" y="3469"/>
                    <a:pt x="16393" y="3311"/>
                    <a:pt x="16393" y="3130"/>
                  </a:cubicBezTo>
                  <a:cubicBezTo>
                    <a:pt x="16756" y="3107"/>
                    <a:pt x="17118" y="3085"/>
                    <a:pt x="17457" y="3039"/>
                  </a:cubicBezTo>
                  <a:close/>
                  <a:moveTo>
                    <a:pt x="7816" y="3220"/>
                  </a:moveTo>
                  <a:lnTo>
                    <a:pt x="7816" y="3220"/>
                  </a:lnTo>
                  <a:cubicBezTo>
                    <a:pt x="7793" y="3311"/>
                    <a:pt x="7793" y="3424"/>
                    <a:pt x="7793" y="3537"/>
                  </a:cubicBezTo>
                  <a:cubicBezTo>
                    <a:pt x="7409" y="3582"/>
                    <a:pt x="7046" y="3628"/>
                    <a:pt x="6662" y="3673"/>
                  </a:cubicBezTo>
                  <a:cubicBezTo>
                    <a:pt x="6662" y="3560"/>
                    <a:pt x="6684" y="3424"/>
                    <a:pt x="6684" y="3311"/>
                  </a:cubicBezTo>
                  <a:cubicBezTo>
                    <a:pt x="7069" y="3288"/>
                    <a:pt x="7431" y="3243"/>
                    <a:pt x="7816" y="3220"/>
                  </a:cubicBezTo>
                  <a:close/>
                  <a:moveTo>
                    <a:pt x="15896" y="3175"/>
                  </a:moveTo>
                  <a:cubicBezTo>
                    <a:pt x="15918" y="3356"/>
                    <a:pt x="15941" y="3515"/>
                    <a:pt x="15963" y="3673"/>
                  </a:cubicBezTo>
                  <a:cubicBezTo>
                    <a:pt x="15714" y="3696"/>
                    <a:pt x="15443" y="3741"/>
                    <a:pt x="15171" y="3764"/>
                  </a:cubicBezTo>
                  <a:cubicBezTo>
                    <a:pt x="15171" y="3582"/>
                    <a:pt x="15149" y="3401"/>
                    <a:pt x="15149" y="3243"/>
                  </a:cubicBezTo>
                  <a:lnTo>
                    <a:pt x="15126" y="3243"/>
                  </a:lnTo>
                  <a:cubicBezTo>
                    <a:pt x="15398" y="3220"/>
                    <a:pt x="15647" y="3198"/>
                    <a:pt x="15896" y="3175"/>
                  </a:cubicBezTo>
                  <a:close/>
                  <a:moveTo>
                    <a:pt x="6300" y="3356"/>
                  </a:moveTo>
                  <a:cubicBezTo>
                    <a:pt x="6300" y="3469"/>
                    <a:pt x="6277" y="3605"/>
                    <a:pt x="6254" y="3741"/>
                  </a:cubicBezTo>
                  <a:cubicBezTo>
                    <a:pt x="5960" y="3786"/>
                    <a:pt x="5666" y="3809"/>
                    <a:pt x="5349" y="3854"/>
                  </a:cubicBezTo>
                  <a:cubicBezTo>
                    <a:pt x="5372" y="3718"/>
                    <a:pt x="5372" y="3560"/>
                    <a:pt x="5372" y="3424"/>
                  </a:cubicBezTo>
                  <a:cubicBezTo>
                    <a:pt x="5688" y="3401"/>
                    <a:pt x="6005" y="3379"/>
                    <a:pt x="6300" y="3356"/>
                  </a:cubicBezTo>
                  <a:close/>
                  <a:moveTo>
                    <a:pt x="14696" y="3266"/>
                  </a:moveTo>
                  <a:cubicBezTo>
                    <a:pt x="14719" y="3447"/>
                    <a:pt x="14764" y="3628"/>
                    <a:pt x="14787" y="3809"/>
                  </a:cubicBezTo>
                  <a:cubicBezTo>
                    <a:pt x="14447" y="3831"/>
                    <a:pt x="14108" y="3854"/>
                    <a:pt x="13768" y="3899"/>
                  </a:cubicBezTo>
                  <a:cubicBezTo>
                    <a:pt x="13768" y="3718"/>
                    <a:pt x="13745" y="3537"/>
                    <a:pt x="13745" y="3334"/>
                  </a:cubicBezTo>
                  <a:cubicBezTo>
                    <a:pt x="14062" y="3311"/>
                    <a:pt x="14379" y="3288"/>
                    <a:pt x="14696" y="3266"/>
                  </a:cubicBezTo>
                  <a:close/>
                  <a:moveTo>
                    <a:pt x="13248" y="3379"/>
                  </a:moveTo>
                  <a:cubicBezTo>
                    <a:pt x="13270" y="3560"/>
                    <a:pt x="13315" y="3764"/>
                    <a:pt x="13338" y="3945"/>
                  </a:cubicBezTo>
                  <a:cubicBezTo>
                    <a:pt x="13157" y="3967"/>
                    <a:pt x="12976" y="3967"/>
                    <a:pt x="12818" y="3990"/>
                  </a:cubicBezTo>
                  <a:cubicBezTo>
                    <a:pt x="12795" y="3786"/>
                    <a:pt x="12795" y="3605"/>
                    <a:pt x="12772" y="3401"/>
                  </a:cubicBezTo>
                  <a:lnTo>
                    <a:pt x="13248" y="3379"/>
                  </a:lnTo>
                  <a:close/>
                  <a:moveTo>
                    <a:pt x="4987" y="3447"/>
                  </a:moveTo>
                  <a:cubicBezTo>
                    <a:pt x="4987" y="3605"/>
                    <a:pt x="4964" y="3764"/>
                    <a:pt x="4964" y="3899"/>
                  </a:cubicBezTo>
                  <a:cubicBezTo>
                    <a:pt x="4625" y="3967"/>
                    <a:pt x="4285" y="4012"/>
                    <a:pt x="3946" y="4058"/>
                  </a:cubicBezTo>
                  <a:cubicBezTo>
                    <a:pt x="3968" y="3877"/>
                    <a:pt x="4014" y="3696"/>
                    <a:pt x="4036" y="3515"/>
                  </a:cubicBezTo>
                  <a:cubicBezTo>
                    <a:pt x="4353" y="3492"/>
                    <a:pt x="4670" y="3469"/>
                    <a:pt x="4987" y="3447"/>
                  </a:cubicBezTo>
                  <a:close/>
                  <a:moveTo>
                    <a:pt x="12297" y="3447"/>
                  </a:moveTo>
                  <a:cubicBezTo>
                    <a:pt x="12320" y="3650"/>
                    <a:pt x="12320" y="3854"/>
                    <a:pt x="12342" y="4035"/>
                  </a:cubicBezTo>
                  <a:cubicBezTo>
                    <a:pt x="11958" y="4080"/>
                    <a:pt x="11573" y="4126"/>
                    <a:pt x="11188" y="4171"/>
                  </a:cubicBezTo>
                  <a:cubicBezTo>
                    <a:pt x="11188" y="3967"/>
                    <a:pt x="11165" y="3741"/>
                    <a:pt x="11165" y="3537"/>
                  </a:cubicBezTo>
                  <a:cubicBezTo>
                    <a:pt x="11550" y="3515"/>
                    <a:pt x="11912" y="3469"/>
                    <a:pt x="12297" y="3447"/>
                  </a:cubicBezTo>
                  <a:close/>
                  <a:moveTo>
                    <a:pt x="3629" y="3560"/>
                  </a:moveTo>
                  <a:cubicBezTo>
                    <a:pt x="3606" y="3741"/>
                    <a:pt x="3561" y="3945"/>
                    <a:pt x="3538" y="4126"/>
                  </a:cubicBezTo>
                  <a:cubicBezTo>
                    <a:pt x="3335" y="4148"/>
                    <a:pt x="3154" y="4194"/>
                    <a:pt x="2950" y="4216"/>
                  </a:cubicBezTo>
                  <a:cubicBezTo>
                    <a:pt x="3018" y="4012"/>
                    <a:pt x="3086" y="3809"/>
                    <a:pt x="3131" y="3582"/>
                  </a:cubicBezTo>
                  <a:cubicBezTo>
                    <a:pt x="3312" y="3582"/>
                    <a:pt x="3471" y="3560"/>
                    <a:pt x="3629" y="3560"/>
                  </a:cubicBezTo>
                  <a:close/>
                  <a:moveTo>
                    <a:pt x="10781" y="3582"/>
                  </a:moveTo>
                  <a:cubicBezTo>
                    <a:pt x="10781" y="3786"/>
                    <a:pt x="10803" y="3990"/>
                    <a:pt x="10826" y="4194"/>
                  </a:cubicBezTo>
                  <a:cubicBezTo>
                    <a:pt x="10419" y="4239"/>
                    <a:pt x="10011" y="4284"/>
                    <a:pt x="9604" y="4329"/>
                  </a:cubicBezTo>
                  <a:cubicBezTo>
                    <a:pt x="9604" y="4103"/>
                    <a:pt x="9626" y="3899"/>
                    <a:pt x="9626" y="3696"/>
                  </a:cubicBezTo>
                  <a:cubicBezTo>
                    <a:pt x="9898" y="3673"/>
                    <a:pt x="10170" y="3628"/>
                    <a:pt x="10441" y="3605"/>
                  </a:cubicBezTo>
                  <a:lnTo>
                    <a:pt x="10781" y="3582"/>
                  </a:lnTo>
                  <a:close/>
                  <a:moveTo>
                    <a:pt x="2678" y="3605"/>
                  </a:moveTo>
                  <a:cubicBezTo>
                    <a:pt x="2611" y="3831"/>
                    <a:pt x="2543" y="4058"/>
                    <a:pt x="2475" y="4284"/>
                  </a:cubicBezTo>
                  <a:cubicBezTo>
                    <a:pt x="2158" y="4352"/>
                    <a:pt x="1864" y="4397"/>
                    <a:pt x="1547" y="4443"/>
                  </a:cubicBezTo>
                  <a:cubicBezTo>
                    <a:pt x="1660" y="4171"/>
                    <a:pt x="1751" y="3899"/>
                    <a:pt x="1841" y="3628"/>
                  </a:cubicBezTo>
                  <a:cubicBezTo>
                    <a:pt x="1864" y="3650"/>
                    <a:pt x="1886" y="3650"/>
                    <a:pt x="1932" y="3650"/>
                  </a:cubicBezTo>
                  <a:cubicBezTo>
                    <a:pt x="2181" y="3650"/>
                    <a:pt x="2429" y="3628"/>
                    <a:pt x="2678" y="3605"/>
                  </a:cubicBezTo>
                  <a:close/>
                  <a:moveTo>
                    <a:pt x="9151" y="3764"/>
                  </a:moveTo>
                  <a:cubicBezTo>
                    <a:pt x="9151" y="3967"/>
                    <a:pt x="9151" y="4171"/>
                    <a:pt x="9151" y="4375"/>
                  </a:cubicBezTo>
                  <a:cubicBezTo>
                    <a:pt x="8834" y="4420"/>
                    <a:pt x="8495" y="4443"/>
                    <a:pt x="8155" y="4488"/>
                  </a:cubicBezTo>
                  <a:cubicBezTo>
                    <a:pt x="8178" y="4284"/>
                    <a:pt x="8178" y="4080"/>
                    <a:pt x="8178" y="3877"/>
                  </a:cubicBezTo>
                  <a:cubicBezTo>
                    <a:pt x="8495" y="3831"/>
                    <a:pt x="8834" y="3786"/>
                    <a:pt x="9151" y="3764"/>
                  </a:cubicBezTo>
                  <a:close/>
                  <a:moveTo>
                    <a:pt x="7793" y="3899"/>
                  </a:moveTo>
                  <a:cubicBezTo>
                    <a:pt x="7816" y="4103"/>
                    <a:pt x="7816" y="4307"/>
                    <a:pt x="7816" y="4510"/>
                  </a:cubicBezTo>
                  <a:cubicBezTo>
                    <a:pt x="7409" y="4556"/>
                    <a:pt x="6979" y="4601"/>
                    <a:pt x="6549" y="4646"/>
                  </a:cubicBezTo>
                  <a:cubicBezTo>
                    <a:pt x="6571" y="4465"/>
                    <a:pt x="6594" y="4261"/>
                    <a:pt x="6616" y="4058"/>
                  </a:cubicBezTo>
                  <a:cubicBezTo>
                    <a:pt x="7024" y="4012"/>
                    <a:pt x="7409" y="3967"/>
                    <a:pt x="7793" y="3899"/>
                  </a:cubicBezTo>
                  <a:close/>
                  <a:moveTo>
                    <a:pt x="19177" y="3764"/>
                  </a:moveTo>
                  <a:cubicBezTo>
                    <a:pt x="19200" y="4058"/>
                    <a:pt x="19268" y="4352"/>
                    <a:pt x="19336" y="4624"/>
                  </a:cubicBezTo>
                  <a:cubicBezTo>
                    <a:pt x="18883" y="4646"/>
                    <a:pt x="18430" y="4691"/>
                    <a:pt x="17978" y="4714"/>
                  </a:cubicBezTo>
                  <a:cubicBezTo>
                    <a:pt x="17978" y="4443"/>
                    <a:pt x="18000" y="4171"/>
                    <a:pt x="18000" y="3899"/>
                  </a:cubicBezTo>
                  <a:cubicBezTo>
                    <a:pt x="18385" y="3854"/>
                    <a:pt x="18770" y="3809"/>
                    <a:pt x="19177" y="3764"/>
                  </a:cubicBezTo>
                  <a:close/>
                  <a:moveTo>
                    <a:pt x="6232" y="4103"/>
                  </a:moveTo>
                  <a:cubicBezTo>
                    <a:pt x="6232" y="4307"/>
                    <a:pt x="6209" y="4510"/>
                    <a:pt x="6209" y="4691"/>
                  </a:cubicBezTo>
                  <a:lnTo>
                    <a:pt x="5304" y="4805"/>
                  </a:lnTo>
                  <a:cubicBezTo>
                    <a:pt x="5326" y="4601"/>
                    <a:pt x="5326" y="4420"/>
                    <a:pt x="5349" y="4216"/>
                  </a:cubicBezTo>
                  <a:cubicBezTo>
                    <a:pt x="5643" y="4194"/>
                    <a:pt x="5937" y="4148"/>
                    <a:pt x="6232" y="4103"/>
                  </a:cubicBezTo>
                  <a:close/>
                  <a:moveTo>
                    <a:pt x="17593" y="3945"/>
                  </a:moveTo>
                  <a:cubicBezTo>
                    <a:pt x="17638" y="4216"/>
                    <a:pt x="17683" y="4465"/>
                    <a:pt x="17729" y="4737"/>
                  </a:cubicBezTo>
                  <a:cubicBezTo>
                    <a:pt x="17306" y="4759"/>
                    <a:pt x="16884" y="4803"/>
                    <a:pt x="16461" y="4848"/>
                  </a:cubicBezTo>
                  <a:lnTo>
                    <a:pt x="16461" y="4848"/>
                  </a:lnTo>
                  <a:cubicBezTo>
                    <a:pt x="16439" y="4577"/>
                    <a:pt x="16416" y="4329"/>
                    <a:pt x="16416" y="4080"/>
                  </a:cubicBezTo>
                  <a:cubicBezTo>
                    <a:pt x="16801" y="4035"/>
                    <a:pt x="17208" y="3990"/>
                    <a:pt x="17593" y="3945"/>
                  </a:cubicBezTo>
                  <a:close/>
                  <a:moveTo>
                    <a:pt x="16031" y="4126"/>
                  </a:moveTo>
                  <a:cubicBezTo>
                    <a:pt x="16077" y="4375"/>
                    <a:pt x="16122" y="4624"/>
                    <a:pt x="16190" y="4873"/>
                  </a:cubicBezTo>
                  <a:cubicBezTo>
                    <a:pt x="15873" y="4895"/>
                    <a:pt x="15579" y="4918"/>
                    <a:pt x="15284" y="4940"/>
                  </a:cubicBezTo>
                  <a:cubicBezTo>
                    <a:pt x="15262" y="4691"/>
                    <a:pt x="15239" y="4443"/>
                    <a:pt x="15217" y="4216"/>
                  </a:cubicBezTo>
                  <a:cubicBezTo>
                    <a:pt x="15488" y="4171"/>
                    <a:pt x="15760" y="4148"/>
                    <a:pt x="16031" y="4126"/>
                  </a:cubicBezTo>
                  <a:close/>
                  <a:moveTo>
                    <a:pt x="4964" y="4261"/>
                  </a:moveTo>
                  <a:cubicBezTo>
                    <a:pt x="4964" y="4465"/>
                    <a:pt x="4964" y="4646"/>
                    <a:pt x="4964" y="4850"/>
                  </a:cubicBezTo>
                  <a:cubicBezTo>
                    <a:pt x="4580" y="4895"/>
                    <a:pt x="4195" y="4940"/>
                    <a:pt x="3810" y="4986"/>
                  </a:cubicBezTo>
                  <a:cubicBezTo>
                    <a:pt x="3833" y="4782"/>
                    <a:pt x="3855" y="4601"/>
                    <a:pt x="3878" y="4420"/>
                  </a:cubicBezTo>
                  <a:cubicBezTo>
                    <a:pt x="4240" y="4375"/>
                    <a:pt x="4602" y="4329"/>
                    <a:pt x="4964" y="4261"/>
                  </a:cubicBezTo>
                  <a:close/>
                  <a:moveTo>
                    <a:pt x="14877" y="4239"/>
                  </a:moveTo>
                  <a:cubicBezTo>
                    <a:pt x="14922" y="4488"/>
                    <a:pt x="14968" y="4737"/>
                    <a:pt x="15013" y="4963"/>
                  </a:cubicBezTo>
                  <a:lnTo>
                    <a:pt x="13836" y="5099"/>
                  </a:lnTo>
                  <a:cubicBezTo>
                    <a:pt x="13836" y="4850"/>
                    <a:pt x="13813" y="4601"/>
                    <a:pt x="13813" y="4375"/>
                  </a:cubicBezTo>
                  <a:cubicBezTo>
                    <a:pt x="14153" y="4329"/>
                    <a:pt x="14515" y="4284"/>
                    <a:pt x="14877" y="4239"/>
                  </a:cubicBezTo>
                  <a:close/>
                  <a:moveTo>
                    <a:pt x="3493" y="4465"/>
                  </a:moveTo>
                  <a:lnTo>
                    <a:pt x="3493" y="4465"/>
                  </a:lnTo>
                  <a:cubicBezTo>
                    <a:pt x="3471" y="4646"/>
                    <a:pt x="3448" y="4850"/>
                    <a:pt x="3448" y="5031"/>
                  </a:cubicBezTo>
                  <a:cubicBezTo>
                    <a:pt x="3154" y="5054"/>
                    <a:pt x="2882" y="5099"/>
                    <a:pt x="2611" y="5121"/>
                  </a:cubicBezTo>
                  <a:cubicBezTo>
                    <a:pt x="2678" y="4940"/>
                    <a:pt x="2746" y="4759"/>
                    <a:pt x="2814" y="4556"/>
                  </a:cubicBezTo>
                  <a:lnTo>
                    <a:pt x="3493" y="4465"/>
                  </a:lnTo>
                  <a:close/>
                  <a:moveTo>
                    <a:pt x="13406" y="4397"/>
                  </a:moveTo>
                  <a:cubicBezTo>
                    <a:pt x="13451" y="4646"/>
                    <a:pt x="13497" y="4895"/>
                    <a:pt x="13542" y="5121"/>
                  </a:cubicBezTo>
                  <a:cubicBezTo>
                    <a:pt x="13293" y="5144"/>
                    <a:pt x="13067" y="5167"/>
                    <a:pt x="12840" y="5189"/>
                  </a:cubicBezTo>
                  <a:cubicBezTo>
                    <a:pt x="12840" y="4963"/>
                    <a:pt x="12840" y="4714"/>
                    <a:pt x="12818" y="4465"/>
                  </a:cubicBezTo>
                  <a:cubicBezTo>
                    <a:pt x="13021" y="4443"/>
                    <a:pt x="13202" y="4420"/>
                    <a:pt x="13406" y="4397"/>
                  </a:cubicBezTo>
                  <a:close/>
                  <a:moveTo>
                    <a:pt x="2362" y="4624"/>
                  </a:moveTo>
                  <a:cubicBezTo>
                    <a:pt x="2294" y="4827"/>
                    <a:pt x="2248" y="5008"/>
                    <a:pt x="2181" y="5189"/>
                  </a:cubicBezTo>
                  <a:cubicBezTo>
                    <a:pt x="1864" y="5235"/>
                    <a:pt x="1524" y="5280"/>
                    <a:pt x="1185" y="5325"/>
                  </a:cubicBezTo>
                  <a:cubicBezTo>
                    <a:pt x="1275" y="5144"/>
                    <a:pt x="1343" y="4963"/>
                    <a:pt x="1411" y="4782"/>
                  </a:cubicBezTo>
                  <a:cubicBezTo>
                    <a:pt x="1728" y="4714"/>
                    <a:pt x="2045" y="4669"/>
                    <a:pt x="2362" y="4624"/>
                  </a:cubicBezTo>
                  <a:close/>
                  <a:moveTo>
                    <a:pt x="12410" y="4510"/>
                  </a:moveTo>
                  <a:cubicBezTo>
                    <a:pt x="12433" y="4759"/>
                    <a:pt x="12455" y="5008"/>
                    <a:pt x="12478" y="5235"/>
                  </a:cubicBezTo>
                  <a:cubicBezTo>
                    <a:pt x="12093" y="5280"/>
                    <a:pt x="11686" y="5325"/>
                    <a:pt x="11279" y="5370"/>
                  </a:cubicBezTo>
                  <a:cubicBezTo>
                    <a:pt x="11256" y="5121"/>
                    <a:pt x="11233" y="4895"/>
                    <a:pt x="11233" y="4646"/>
                  </a:cubicBezTo>
                  <a:lnTo>
                    <a:pt x="12410" y="4510"/>
                  </a:lnTo>
                  <a:close/>
                  <a:moveTo>
                    <a:pt x="10894" y="4691"/>
                  </a:moveTo>
                  <a:cubicBezTo>
                    <a:pt x="10916" y="4918"/>
                    <a:pt x="10962" y="5167"/>
                    <a:pt x="10984" y="5393"/>
                  </a:cubicBezTo>
                  <a:cubicBezTo>
                    <a:pt x="10486" y="5461"/>
                    <a:pt x="9989" y="5506"/>
                    <a:pt x="9513" y="5574"/>
                  </a:cubicBezTo>
                  <a:cubicBezTo>
                    <a:pt x="9513" y="5325"/>
                    <a:pt x="9536" y="5076"/>
                    <a:pt x="9559" y="4827"/>
                  </a:cubicBezTo>
                  <a:cubicBezTo>
                    <a:pt x="10011" y="4782"/>
                    <a:pt x="10441" y="4737"/>
                    <a:pt x="10894" y="4691"/>
                  </a:cubicBezTo>
                  <a:close/>
                  <a:moveTo>
                    <a:pt x="9174" y="4850"/>
                  </a:moveTo>
                  <a:cubicBezTo>
                    <a:pt x="9196" y="5099"/>
                    <a:pt x="9219" y="5348"/>
                    <a:pt x="9242" y="5597"/>
                  </a:cubicBezTo>
                  <a:cubicBezTo>
                    <a:pt x="8857" y="5642"/>
                    <a:pt x="8472" y="5687"/>
                    <a:pt x="8110" y="5733"/>
                  </a:cubicBezTo>
                  <a:cubicBezTo>
                    <a:pt x="8110" y="5484"/>
                    <a:pt x="8133" y="5212"/>
                    <a:pt x="8133" y="4963"/>
                  </a:cubicBezTo>
                  <a:cubicBezTo>
                    <a:pt x="8472" y="4940"/>
                    <a:pt x="8834" y="4895"/>
                    <a:pt x="9174" y="4850"/>
                  </a:cubicBezTo>
                  <a:close/>
                  <a:moveTo>
                    <a:pt x="7839" y="4986"/>
                  </a:moveTo>
                  <a:cubicBezTo>
                    <a:pt x="7861" y="5235"/>
                    <a:pt x="7861" y="5506"/>
                    <a:pt x="7884" y="5755"/>
                  </a:cubicBezTo>
                  <a:cubicBezTo>
                    <a:pt x="7386" y="5800"/>
                    <a:pt x="6911" y="5868"/>
                    <a:pt x="6413" y="5914"/>
                  </a:cubicBezTo>
                  <a:cubicBezTo>
                    <a:pt x="6435" y="5642"/>
                    <a:pt x="6481" y="5393"/>
                    <a:pt x="6503" y="5121"/>
                  </a:cubicBezTo>
                  <a:cubicBezTo>
                    <a:pt x="6956" y="5076"/>
                    <a:pt x="7386" y="5031"/>
                    <a:pt x="7839" y="4986"/>
                  </a:cubicBezTo>
                  <a:close/>
                  <a:moveTo>
                    <a:pt x="6209" y="5167"/>
                  </a:moveTo>
                  <a:cubicBezTo>
                    <a:pt x="6209" y="5416"/>
                    <a:pt x="6209" y="5687"/>
                    <a:pt x="6209" y="5936"/>
                  </a:cubicBezTo>
                  <a:cubicBezTo>
                    <a:pt x="5892" y="5981"/>
                    <a:pt x="5575" y="6004"/>
                    <a:pt x="5258" y="6049"/>
                  </a:cubicBezTo>
                  <a:cubicBezTo>
                    <a:pt x="5281" y="5778"/>
                    <a:pt x="5281" y="5506"/>
                    <a:pt x="5281" y="5235"/>
                  </a:cubicBezTo>
                  <a:cubicBezTo>
                    <a:pt x="5598" y="5212"/>
                    <a:pt x="5892" y="5189"/>
                    <a:pt x="6209" y="5167"/>
                  </a:cubicBezTo>
                  <a:close/>
                  <a:moveTo>
                    <a:pt x="4987" y="5280"/>
                  </a:moveTo>
                  <a:cubicBezTo>
                    <a:pt x="4987" y="5551"/>
                    <a:pt x="5010" y="5800"/>
                    <a:pt x="5032" y="6072"/>
                  </a:cubicBezTo>
                  <a:cubicBezTo>
                    <a:pt x="4919" y="6095"/>
                    <a:pt x="4783" y="6095"/>
                    <a:pt x="4670" y="6117"/>
                  </a:cubicBezTo>
                  <a:cubicBezTo>
                    <a:pt x="4353" y="6163"/>
                    <a:pt x="4014" y="6185"/>
                    <a:pt x="3674" y="6208"/>
                  </a:cubicBezTo>
                  <a:cubicBezTo>
                    <a:pt x="3697" y="5936"/>
                    <a:pt x="3720" y="5665"/>
                    <a:pt x="3742" y="5393"/>
                  </a:cubicBezTo>
                  <a:cubicBezTo>
                    <a:pt x="4172" y="5348"/>
                    <a:pt x="4580" y="5303"/>
                    <a:pt x="4987" y="5280"/>
                  </a:cubicBezTo>
                  <a:close/>
                  <a:moveTo>
                    <a:pt x="3403" y="5416"/>
                  </a:moveTo>
                  <a:cubicBezTo>
                    <a:pt x="3403" y="5687"/>
                    <a:pt x="3380" y="5981"/>
                    <a:pt x="3380" y="6230"/>
                  </a:cubicBezTo>
                  <a:cubicBezTo>
                    <a:pt x="2927" y="6276"/>
                    <a:pt x="2452" y="6321"/>
                    <a:pt x="2022" y="6389"/>
                  </a:cubicBezTo>
                  <a:cubicBezTo>
                    <a:pt x="2158" y="6117"/>
                    <a:pt x="2316" y="5800"/>
                    <a:pt x="2452" y="5484"/>
                  </a:cubicBezTo>
                  <a:cubicBezTo>
                    <a:pt x="2769" y="5461"/>
                    <a:pt x="3086" y="5438"/>
                    <a:pt x="3403" y="5416"/>
                  </a:cubicBezTo>
                  <a:close/>
                  <a:moveTo>
                    <a:pt x="18996" y="1"/>
                  </a:moveTo>
                  <a:cubicBezTo>
                    <a:pt x="18975" y="1"/>
                    <a:pt x="18952" y="3"/>
                    <a:pt x="18928" y="7"/>
                  </a:cubicBezTo>
                  <a:cubicBezTo>
                    <a:pt x="18023" y="188"/>
                    <a:pt x="17118" y="346"/>
                    <a:pt x="16190" y="505"/>
                  </a:cubicBezTo>
                  <a:cubicBezTo>
                    <a:pt x="16190" y="437"/>
                    <a:pt x="16167" y="346"/>
                    <a:pt x="16167" y="278"/>
                  </a:cubicBezTo>
                  <a:cubicBezTo>
                    <a:pt x="16156" y="213"/>
                    <a:pt x="16104" y="185"/>
                    <a:pt x="16050" y="185"/>
                  </a:cubicBezTo>
                  <a:cubicBezTo>
                    <a:pt x="15991" y="185"/>
                    <a:pt x="15930" y="219"/>
                    <a:pt x="15918" y="278"/>
                  </a:cubicBezTo>
                  <a:cubicBezTo>
                    <a:pt x="15896" y="369"/>
                    <a:pt x="15873" y="459"/>
                    <a:pt x="15850" y="572"/>
                  </a:cubicBezTo>
                  <a:cubicBezTo>
                    <a:pt x="15556" y="618"/>
                    <a:pt x="15262" y="663"/>
                    <a:pt x="14945" y="708"/>
                  </a:cubicBezTo>
                  <a:cubicBezTo>
                    <a:pt x="14945" y="708"/>
                    <a:pt x="14945" y="708"/>
                    <a:pt x="14945" y="686"/>
                  </a:cubicBezTo>
                  <a:cubicBezTo>
                    <a:pt x="14934" y="618"/>
                    <a:pt x="14871" y="584"/>
                    <a:pt x="14809" y="584"/>
                  </a:cubicBezTo>
                  <a:cubicBezTo>
                    <a:pt x="14747" y="584"/>
                    <a:pt x="14685" y="618"/>
                    <a:pt x="14673" y="686"/>
                  </a:cubicBezTo>
                  <a:cubicBezTo>
                    <a:pt x="14673" y="708"/>
                    <a:pt x="14673" y="753"/>
                    <a:pt x="14651" y="776"/>
                  </a:cubicBezTo>
                  <a:cubicBezTo>
                    <a:pt x="13089" y="1025"/>
                    <a:pt x="11505" y="1229"/>
                    <a:pt x="9898" y="1387"/>
                  </a:cubicBezTo>
                  <a:cubicBezTo>
                    <a:pt x="8472" y="1523"/>
                    <a:pt x="7024" y="1636"/>
                    <a:pt x="5575" y="1681"/>
                  </a:cubicBezTo>
                  <a:cubicBezTo>
                    <a:pt x="5467" y="1685"/>
                    <a:pt x="5357" y="1686"/>
                    <a:pt x="5246" y="1686"/>
                  </a:cubicBezTo>
                  <a:cubicBezTo>
                    <a:pt x="4897" y="1686"/>
                    <a:pt x="4540" y="1673"/>
                    <a:pt x="4186" y="1673"/>
                  </a:cubicBezTo>
                  <a:cubicBezTo>
                    <a:pt x="3929" y="1673"/>
                    <a:pt x="3674" y="1680"/>
                    <a:pt x="3425" y="1704"/>
                  </a:cubicBezTo>
                  <a:cubicBezTo>
                    <a:pt x="3414" y="1670"/>
                    <a:pt x="3380" y="1653"/>
                    <a:pt x="3346" y="1653"/>
                  </a:cubicBezTo>
                  <a:cubicBezTo>
                    <a:pt x="3312" y="1653"/>
                    <a:pt x="3278" y="1670"/>
                    <a:pt x="3267" y="1704"/>
                  </a:cubicBezTo>
                  <a:cubicBezTo>
                    <a:pt x="3267" y="1704"/>
                    <a:pt x="3267" y="1727"/>
                    <a:pt x="3267" y="1727"/>
                  </a:cubicBezTo>
                  <a:cubicBezTo>
                    <a:pt x="2950" y="1772"/>
                    <a:pt x="2678" y="1840"/>
                    <a:pt x="2384" y="1953"/>
                  </a:cubicBezTo>
                  <a:cubicBezTo>
                    <a:pt x="2407" y="1885"/>
                    <a:pt x="2429" y="1817"/>
                    <a:pt x="2452" y="1749"/>
                  </a:cubicBezTo>
                  <a:cubicBezTo>
                    <a:pt x="2497" y="1645"/>
                    <a:pt x="2394" y="1560"/>
                    <a:pt x="2299" y="1560"/>
                  </a:cubicBezTo>
                  <a:cubicBezTo>
                    <a:pt x="2250" y="1560"/>
                    <a:pt x="2204" y="1582"/>
                    <a:pt x="2181" y="1636"/>
                  </a:cubicBezTo>
                  <a:cubicBezTo>
                    <a:pt x="1366" y="3152"/>
                    <a:pt x="438" y="4963"/>
                    <a:pt x="30" y="6638"/>
                  </a:cubicBezTo>
                  <a:cubicBezTo>
                    <a:pt x="1" y="6786"/>
                    <a:pt x="127" y="6896"/>
                    <a:pt x="250" y="6896"/>
                  </a:cubicBezTo>
                  <a:cubicBezTo>
                    <a:pt x="314" y="6896"/>
                    <a:pt x="376" y="6866"/>
                    <a:pt x="415" y="6796"/>
                  </a:cubicBezTo>
                  <a:cubicBezTo>
                    <a:pt x="664" y="6434"/>
                    <a:pt x="868" y="6027"/>
                    <a:pt x="1049" y="5597"/>
                  </a:cubicBezTo>
                  <a:cubicBezTo>
                    <a:pt x="1388" y="5574"/>
                    <a:pt x="1728" y="5551"/>
                    <a:pt x="2067" y="5529"/>
                  </a:cubicBezTo>
                  <a:lnTo>
                    <a:pt x="2067" y="5529"/>
                  </a:lnTo>
                  <a:cubicBezTo>
                    <a:pt x="1977" y="5823"/>
                    <a:pt x="1864" y="6140"/>
                    <a:pt x="1728" y="6457"/>
                  </a:cubicBezTo>
                  <a:cubicBezTo>
                    <a:pt x="1298" y="6547"/>
                    <a:pt x="868" y="6660"/>
                    <a:pt x="461" y="6841"/>
                  </a:cubicBezTo>
                  <a:cubicBezTo>
                    <a:pt x="415" y="6864"/>
                    <a:pt x="438" y="6955"/>
                    <a:pt x="483" y="6955"/>
                  </a:cubicBezTo>
                  <a:cubicBezTo>
                    <a:pt x="808" y="7015"/>
                    <a:pt x="1142" y="7040"/>
                    <a:pt x="1481" y="7040"/>
                  </a:cubicBezTo>
                  <a:cubicBezTo>
                    <a:pt x="2537" y="7040"/>
                    <a:pt x="3642" y="6803"/>
                    <a:pt x="4670" y="6683"/>
                  </a:cubicBezTo>
                  <a:cubicBezTo>
                    <a:pt x="6345" y="6502"/>
                    <a:pt x="8020" y="6321"/>
                    <a:pt x="9672" y="6163"/>
                  </a:cubicBezTo>
                  <a:cubicBezTo>
                    <a:pt x="10645" y="6049"/>
                    <a:pt x="11595" y="5959"/>
                    <a:pt x="12569" y="5868"/>
                  </a:cubicBezTo>
                  <a:cubicBezTo>
                    <a:pt x="12590" y="5934"/>
                    <a:pt x="12654" y="5967"/>
                    <a:pt x="12714" y="5967"/>
                  </a:cubicBezTo>
                  <a:cubicBezTo>
                    <a:pt x="12779" y="5967"/>
                    <a:pt x="12840" y="5928"/>
                    <a:pt x="12840" y="5846"/>
                  </a:cubicBezTo>
                  <a:cubicBezTo>
                    <a:pt x="15058" y="5642"/>
                    <a:pt x="17253" y="5461"/>
                    <a:pt x="19449" y="5189"/>
                  </a:cubicBezTo>
                  <a:cubicBezTo>
                    <a:pt x="19539" y="5167"/>
                    <a:pt x="19630" y="5121"/>
                    <a:pt x="19652" y="5031"/>
                  </a:cubicBezTo>
                  <a:lnTo>
                    <a:pt x="19675" y="5031"/>
                  </a:lnTo>
                  <a:cubicBezTo>
                    <a:pt x="19743" y="5031"/>
                    <a:pt x="19788" y="4986"/>
                    <a:pt x="19811" y="4895"/>
                  </a:cubicBezTo>
                  <a:cubicBezTo>
                    <a:pt x="20037" y="3469"/>
                    <a:pt x="19675" y="1749"/>
                    <a:pt x="19471" y="301"/>
                  </a:cubicBezTo>
                  <a:cubicBezTo>
                    <a:pt x="19449" y="165"/>
                    <a:pt x="19336" y="97"/>
                    <a:pt x="19222" y="97"/>
                  </a:cubicBezTo>
                  <a:cubicBezTo>
                    <a:pt x="19167" y="41"/>
                    <a:pt x="19095" y="1"/>
                    <a:pt x="189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929;p33"/>
            <p:cNvSpPr/>
            <p:nvPr/>
          </p:nvSpPr>
          <p:spPr>
            <a:xfrm>
              <a:off x="1405457" y="3817287"/>
              <a:ext cx="620561" cy="543718"/>
            </a:xfrm>
            <a:custGeom>
              <a:avLst/>
              <a:gdLst/>
              <a:ahLst/>
              <a:cxnLst/>
              <a:rect l="l" t="t" r="r" b="b"/>
              <a:pathLst>
                <a:path w="40467" h="35456" extrusionOk="0">
                  <a:moveTo>
                    <a:pt x="30712" y="681"/>
                  </a:moveTo>
                  <a:cubicBezTo>
                    <a:pt x="30961" y="953"/>
                    <a:pt x="31142" y="1269"/>
                    <a:pt x="31301" y="1609"/>
                  </a:cubicBezTo>
                  <a:cubicBezTo>
                    <a:pt x="30848" y="1224"/>
                    <a:pt x="30282" y="930"/>
                    <a:pt x="29717" y="726"/>
                  </a:cubicBezTo>
                  <a:cubicBezTo>
                    <a:pt x="30034" y="704"/>
                    <a:pt x="30373" y="681"/>
                    <a:pt x="30690" y="681"/>
                  </a:cubicBezTo>
                  <a:close/>
                  <a:moveTo>
                    <a:pt x="29241" y="726"/>
                  </a:moveTo>
                  <a:lnTo>
                    <a:pt x="29241" y="749"/>
                  </a:lnTo>
                  <a:lnTo>
                    <a:pt x="29264" y="749"/>
                  </a:lnTo>
                  <a:cubicBezTo>
                    <a:pt x="29649" y="907"/>
                    <a:pt x="30034" y="1088"/>
                    <a:pt x="30396" y="1315"/>
                  </a:cubicBezTo>
                  <a:cubicBezTo>
                    <a:pt x="30712" y="1518"/>
                    <a:pt x="31007" y="1767"/>
                    <a:pt x="31324" y="1948"/>
                  </a:cubicBezTo>
                  <a:cubicBezTo>
                    <a:pt x="31343" y="1968"/>
                    <a:pt x="31362" y="1975"/>
                    <a:pt x="31379" y="1975"/>
                  </a:cubicBezTo>
                  <a:cubicBezTo>
                    <a:pt x="31403" y="1975"/>
                    <a:pt x="31424" y="1961"/>
                    <a:pt x="31437" y="1948"/>
                  </a:cubicBezTo>
                  <a:cubicBezTo>
                    <a:pt x="31482" y="2084"/>
                    <a:pt x="31527" y="2197"/>
                    <a:pt x="31550" y="2311"/>
                  </a:cubicBezTo>
                  <a:cubicBezTo>
                    <a:pt x="30780" y="1903"/>
                    <a:pt x="29988" y="1541"/>
                    <a:pt x="29219" y="1156"/>
                  </a:cubicBezTo>
                  <a:cubicBezTo>
                    <a:pt x="28992" y="1043"/>
                    <a:pt x="28743" y="862"/>
                    <a:pt x="28472" y="772"/>
                  </a:cubicBezTo>
                  <a:cubicBezTo>
                    <a:pt x="28743" y="749"/>
                    <a:pt x="28992" y="749"/>
                    <a:pt x="29241" y="726"/>
                  </a:cubicBezTo>
                  <a:close/>
                  <a:moveTo>
                    <a:pt x="24149" y="930"/>
                  </a:moveTo>
                  <a:cubicBezTo>
                    <a:pt x="24149" y="953"/>
                    <a:pt x="24172" y="975"/>
                    <a:pt x="24194" y="998"/>
                  </a:cubicBezTo>
                  <a:cubicBezTo>
                    <a:pt x="25168" y="1564"/>
                    <a:pt x="26141" y="2197"/>
                    <a:pt x="27137" y="2695"/>
                  </a:cubicBezTo>
                  <a:cubicBezTo>
                    <a:pt x="26842" y="2695"/>
                    <a:pt x="26548" y="2695"/>
                    <a:pt x="26254" y="2718"/>
                  </a:cubicBezTo>
                  <a:cubicBezTo>
                    <a:pt x="26231" y="2718"/>
                    <a:pt x="26231" y="2695"/>
                    <a:pt x="26231" y="2695"/>
                  </a:cubicBezTo>
                  <a:cubicBezTo>
                    <a:pt x="25507" y="1971"/>
                    <a:pt x="24511" y="1428"/>
                    <a:pt x="23561" y="953"/>
                  </a:cubicBezTo>
                  <a:cubicBezTo>
                    <a:pt x="23764" y="953"/>
                    <a:pt x="23968" y="930"/>
                    <a:pt x="24149" y="930"/>
                  </a:cubicBezTo>
                  <a:close/>
                  <a:moveTo>
                    <a:pt x="25349" y="885"/>
                  </a:moveTo>
                  <a:cubicBezTo>
                    <a:pt x="25349" y="885"/>
                    <a:pt x="25349" y="907"/>
                    <a:pt x="25371" y="907"/>
                  </a:cubicBezTo>
                  <a:cubicBezTo>
                    <a:pt x="25756" y="1156"/>
                    <a:pt x="26141" y="1496"/>
                    <a:pt x="26593" y="1654"/>
                  </a:cubicBezTo>
                  <a:cubicBezTo>
                    <a:pt x="26639" y="1654"/>
                    <a:pt x="26661" y="1654"/>
                    <a:pt x="26684" y="1609"/>
                  </a:cubicBezTo>
                  <a:cubicBezTo>
                    <a:pt x="27408" y="1994"/>
                    <a:pt x="28155" y="2378"/>
                    <a:pt x="28902" y="2718"/>
                  </a:cubicBezTo>
                  <a:cubicBezTo>
                    <a:pt x="28495" y="2695"/>
                    <a:pt x="28110" y="2695"/>
                    <a:pt x="27702" y="2695"/>
                  </a:cubicBezTo>
                  <a:lnTo>
                    <a:pt x="27702" y="2673"/>
                  </a:lnTo>
                  <a:cubicBezTo>
                    <a:pt x="26684" y="2016"/>
                    <a:pt x="25530" y="1473"/>
                    <a:pt x="24466" y="930"/>
                  </a:cubicBezTo>
                  <a:cubicBezTo>
                    <a:pt x="24760" y="907"/>
                    <a:pt x="25054" y="907"/>
                    <a:pt x="25349" y="885"/>
                  </a:cubicBezTo>
                  <a:close/>
                  <a:moveTo>
                    <a:pt x="23108" y="953"/>
                  </a:moveTo>
                  <a:lnTo>
                    <a:pt x="23108" y="975"/>
                  </a:lnTo>
                  <a:cubicBezTo>
                    <a:pt x="23493" y="1202"/>
                    <a:pt x="23900" y="1428"/>
                    <a:pt x="24285" y="1654"/>
                  </a:cubicBezTo>
                  <a:cubicBezTo>
                    <a:pt x="24828" y="2016"/>
                    <a:pt x="25349" y="2446"/>
                    <a:pt x="25914" y="2741"/>
                  </a:cubicBezTo>
                  <a:cubicBezTo>
                    <a:pt x="25575" y="2741"/>
                    <a:pt x="25258" y="2763"/>
                    <a:pt x="24919" y="2786"/>
                  </a:cubicBezTo>
                  <a:cubicBezTo>
                    <a:pt x="23900" y="2220"/>
                    <a:pt x="22859" y="1699"/>
                    <a:pt x="21863" y="1066"/>
                  </a:cubicBezTo>
                  <a:cubicBezTo>
                    <a:pt x="21852" y="1058"/>
                    <a:pt x="21842" y="1055"/>
                    <a:pt x="21833" y="1055"/>
                  </a:cubicBezTo>
                  <a:cubicBezTo>
                    <a:pt x="21783" y="1055"/>
                    <a:pt x="21758" y="1141"/>
                    <a:pt x="21795" y="1179"/>
                  </a:cubicBezTo>
                  <a:cubicBezTo>
                    <a:pt x="22633" y="1745"/>
                    <a:pt x="23493" y="2356"/>
                    <a:pt x="24398" y="2831"/>
                  </a:cubicBezTo>
                  <a:lnTo>
                    <a:pt x="24149" y="2831"/>
                  </a:lnTo>
                  <a:cubicBezTo>
                    <a:pt x="24149" y="2831"/>
                    <a:pt x="24149" y="2831"/>
                    <a:pt x="24127" y="2808"/>
                  </a:cubicBezTo>
                  <a:cubicBezTo>
                    <a:pt x="22950" y="2152"/>
                    <a:pt x="21705" y="1609"/>
                    <a:pt x="20505" y="1043"/>
                  </a:cubicBezTo>
                  <a:cubicBezTo>
                    <a:pt x="21365" y="1020"/>
                    <a:pt x="22248" y="998"/>
                    <a:pt x="23108" y="953"/>
                  </a:cubicBezTo>
                  <a:close/>
                  <a:moveTo>
                    <a:pt x="20302" y="1043"/>
                  </a:moveTo>
                  <a:cubicBezTo>
                    <a:pt x="20302" y="1066"/>
                    <a:pt x="20302" y="1111"/>
                    <a:pt x="20347" y="1111"/>
                  </a:cubicBezTo>
                  <a:cubicBezTo>
                    <a:pt x="21433" y="1699"/>
                    <a:pt x="22542" y="2333"/>
                    <a:pt x="23674" y="2854"/>
                  </a:cubicBezTo>
                  <a:cubicBezTo>
                    <a:pt x="23561" y="2854"/>
                    <a:pt x="23425" y="2876"/>
                    <a:pt x="23289" y="2876"/>
                  </a:cubicBezTo>
                  <a:lnTo>
                    <a:pt x="23085" y="2876"/>
                  </a:lnTo>
                  <a:cubicBezTo>
                    <a:pt x="23085" y="2876"/>
                    <a:pt x="23085" y="2854"/>
                    <a:pt x="23063" y="2854"/>
                  </a:cubicBezTo>
                  <a:cubicBezTo>
                    <a:pt x="22497" y="2469"/>
                    <a:pt x="21818" y="2220"/>
                    <a:pt x="21230" y="1881"/>
                  </a:cubicBezTo>
                  <a:cubicBezTo>
                    <a:pt x="20777" y="1632"/>
                    <a:pt x="20324" y="1360"/>
                    <a:pt x="19872" y="1066"/>
                  </a:cubicBezTo>
                  <a:cubicBezTo>
                    <a:pt x="20030" y="1066"/>
                    <a:pt x="20166" y="1066"/>
                    <a:pt x="20302" y="1043"/>
                  </a:cubicBezTo>
                  <a:close/>
                  <a:moveTo>
                    <a:pt x="19578" y="1066"/>
                  </a:moveTo>
                  <a:cubicBezTo>
                    <a:pt x="20528" y="1745"/>
                    <a:pt x="21592" y="2514"/>
                    <a:pt x="22678" y="2899"/>
                  </a:cubicBezTo>
                  <a:cubicBezTo>
                    <a:pt x="22384" y="2899"/>
                    <a:pt x="22090" y="2922"/>
                    <a:pt x="21773" y="2922"/>
                  </a:cubicBezTo>
                  <a:cubicBezTo>
                    <a:pt x="21773" y="2899"/>
                    <a:pt x="21773" y="2854"/>
                    <a:pt x="21728" y="2831"/>
                  </a:cubicBezTo>
                  <a:cubicBezTo>
                    <a:pt x="20732" y="2220"/>
                    <a:pt x="19668" y="1677"/>
                    <a:pt x="18627" y="1111"/>
                  </a:cubicBezTo>
                  <a:cubicBezTo>
                    <a:pt x="18944" y="1088"/>
                    <a:pt x="19261" y="1088"/>
                    <a:pt x="19578" y="1088"/>
                  </a:cubicBezTo>
                  <a:lnTo>
                    <a:pt x="19578" y="1066"/>
                  </a:lnTo>
                  <a:close/>
                  <a:moveTo>
                    <a:pt x="18333" y="1111"/>
                  </a:moveTo>
                  <a:cubicBezTo>
                    <a:pt x="18333" y="1134"/>
                    <a:pt x="18355" y="1156"/>
                    <a:pt x="18378" y="1179"/>
                  </a:cubicBezTo>
                  <a:cubicBezTo>
                    <a:pt x="19374" y="1767"/>
                    <a:pt x="20392" y="2401"/>
                    <a:pt x="21411" y="2944"/>
                  </a:cubicBezTo>
                  <a:cubicBezTo>
                    <a:pt x="21117" y="2944"/>
                    <a:pt x="20822" y="2967"/>
                    <a:pt x="20528" y="2967"/>
                  </a:cubicBezTo>
                  <a:cubicBezTo>
                    <a:pt x="19464" y="2265"/>
                    <a:pt x="18220" y="1745"/>
                    <a:pt x="17111" y="1156"/>
                  </a:cubicBezTo>
                  <a:cubicBezTo>
                    <a:pt x="17518" y="1134"/>
                    <a:pt x="17925" y="1134"/>
                    <a:pt x="18333" y="1111"/>
                  </a:cubicBezTo>
                  <a:close/>
                  <a:moveTo>
                    <a:pt x="16975" y="1156"/>
                  </a:moveTo>
                  <a:cubicBezTo>
                    <a:pt x="16952" y="1179"/>
                    <a:pt x="16952" y="1224"/>
                    <a:pt x="16997" y="1247"/>
                  </a:cubicBezTo>
                  <a:cubicBezTo>
                    <a:pt x="17925" y="1858"/>
                    <a:pt x="18944" y="2537"/>
                    <a:pt x="20008" y="2989"/>
                  </a:cubicBezTo>
                  <a:cubicBezTo>
                    <a:pt x="19736" y="2989"/>
                    <a:pt x="19487" y="3012"/>
                    <a:pt x="19238" y="3012"/>
                  </a:cubicBezTo>
                  <a:cubicBezTo>
                    <a:pt x="18785" y="2695"/>
                    <a:pt x="18288" y="2424"/>
                    <a:pt x="17812" y="2175"/>
                  </a:cubicBezTo>
                  <a:cubicBezTo>
                    <a:pt x="17246" y="1835"/>
                    <a:pt x="16658" y="1473"/>
                    <a:pt x="16024" y="1247"/>
                  </a:cubicBezTo>
                  <a:cubicBezTo>
                    <a:pt x="15979" y="1247"/>
                    <a:pt x="15956" y="1292"/>
                    <a:pt x="16002" y="1315"/>
                  </a:cubicBezTo>
                  <a:cubicBezTo>
                    <a:pt x="16522" y="1722"/>
                    <a:pt x="17133" y="2016"/>
                    <a:pt x="17699" y="2378"/>
                  </a:cubicBezTo>
                  <a:cubicBezTo>
                    <a:pt x="18039" y="2582"/>
                    <a:pt x="18378" y="2808"/>
                    <a:pt x="18718" y="3035"/>
                  </a:cubicBezTo>
                  <a:cubicBezTo>
                    <a:pt x="18491" y="3035"/>
                    <a:pt x="18265" y="3035"/>
                    <a:pt x="18039" y="3057"/>
                  </a:cubicBezTo>
                  <a:cubicBezTo>
                    <a:pt x="17020" y="2469"/>
                    <a:pt x="16024" y="1926"/>
                    <a:pt x="15096" y="1224"/>
                  </a:cubicBezTo>
                  <a:cubicBezTo>
                    <a:pt x="15707" y="1202"/>
                    <a:pt x="16341" y="1179"/>
                    <a:pt x="16975" y="1156"/>
                  </a:cubicBezTo>
                  <a:close/>
                  <a:moveTo>
                    <a:pt x="14825" y="1224"/>
                  </a:moveTo>
                  <a:cubicBezTo>
                    <a:pt x="15594" y="1903"/>
                    <a:pt x="16454" y="2582"/>
                    <a:pt x="17360" y="3080"/>
                  </a:cubicBezTo>
                  <a:lnTo>
                    <a:pt x="17133" y="3080"/>
                  </a:lnTo>
                  <a:cubicBezTo>
                    <a:pt x="16024" y="2446"/>
                    <a:pt x="14870" y="1858"/>
                    <a:pt x="13716" y="1269"/>
                  </a:cubicBezTo>
                  <a:cubicBezTo>
                    <a:pt x="14101" y="1269"/>
                    <a:pt x="14463" y="1247"/>
                    <a:pt x="14825" y="1224"/>
                  </a:cubicBezTo>
                  <a:close/>
                  <a:moveTo>
                    <a:pt x="13535" y="1269"/>
                  </a:moveTo>
                  <a:lnTo>
                    <a:pt x="13535" y="1269"/>
                  </a:lnTo>
                  <a:cubicBezTo>
                    <a:pt x="13512" y="1315"/>
                    <a:pt x="13535" y="1360"/>
                    <a:pt x="13580" y="1383"/>
                  </a:cubicBezTo>
                  <a:cubicBezTo>
                    <a:pt x="14576" y="1971"/>
                    <a:pt x="15594" y="2537"/>
                    <a:pt x="16635" y="3103"/>
                  </a:cubicBezTo>
                  <a:cubicBezTo>
                    <a:pt x="16364" y="3103"/>
                    <a:pt x="16092" y="3103"/>
                    <a:pt x="15821" y="3125"/>
                  </a:cubicBezTo>
                  <a:cubicBezTo>
                    <a:pt x="15821" y="3103"/>
                    <a:pt x="15798" y="3103"/>
                    <a:pt x="15798" y="3080"/>
                  </a:cubicBezTo>
                  <a:cubicBezTo>
                    <a:pt x="14621" y="2446"/>
                    <a:pt x="13399" y="1881"/>
                    <a:pt x="12200" y="1315"/>
                  </a:cubicBezTo>
                  <a:cubicBezTo>
                    <a:pt x="12652" y="1315"/>
                    <a:pt x="13082" y="1292"/>
                    <a:pt x="13535" y="1269"/>
                  </a:cubicBezTo>
                  <a:close/>
                  <a:moveTo>
                    <a:pt x="11815" y="1337"/>
                  </a:moveTo>
                  <a:cubicBezTo>
                    <a:pt x="12946" y="1926"/>
                    <a:pt x="14055" y="2537"/>
                    <a:pt x="15187" y="3125"/>
                  </a:cubicBezTo>
                  <a:cubicBezTo>
                    <a:pt x="15006" y="3148"/>
                    <a:pt x="14825" y="3148"/>
                    <a:pt x="14666" y="3148"/>
                  </a:cubicBezTo>
                  <a:cubicBezTo>
                    <a:pt x="14644" y="3125"/>
                    <a:pt x="14644" y="3103"/>
                    <a:pt x="14598" y="3080"/>
                  </a:cubicBezTo>
                  <a:cubicBezTo>
                    <a:pt x="13331" y="2446"/>
                    <a:pt x="11996" y="1926"/>
                    <a:pt x="10683" y="1383"/>
                  </a:cubicBezTo>
                  <a:cubicBezTo>
                    <a:pt x="11045" y="1360"/>
                    <a:pt x="11430" y="1360"/>
                    <a:pt x="11815" y="1337"/>
                  </a:cubicBezTo>
                  <a:close/>
                  <a:moveTo>
                    <a:pt x="10298" y="1405"/>
                  </a:moveTo>
                  <a:cubicBezTo>
                    <a:pt x="11566" y="1994"/>
                    <a:pt x="12833" y="2627"/>
                    <a:pt x="14123" y="3171"/>
                  </a:cubicBezTo>
                  <a:cubicBezTo>
                    <a:pt x="13671" y="3193"/>
                    <a:pt x="13218" y="3193"/>
                    <a:pt x="12765" y="3216"/>
                  </a:cubicBezTo>
                  <a:cubicBezTo>
                    <a:pt x="12765" y="3148"/>
                    <a:pt x="12765" y="3080"/>
                    <a:pt x="12675" y="3057"/>
                  </a:cubicBezTo>
                  <a:cubicBezTo>
                    <a:pt x="11566" y="2492"/>
                    <a:pt x="10434" y="1971"/>
                    <a:pt x="9325" y="1451"/>
                  </a:cubicBezTo>
                  <a:cubicBezTo>
                    <a:pt x="9574" y="1451"/>
                    <a:pt x="9823" y="1428"/>
                    <a:pt x="10072" y="1428"/>
                  </a:cubicBezTo>
                  <a:lnTo>
                    <a:pt x="10072" y="1405"/>
                  </a:lnTo>
                  <a:close/>
                  <a:moveTo>
                    <a:pt x="8941" y="1473"/>
                  </a:moveTo>
                  <a:cubicBezTo>
                    <a:pt x="8941" y="1473"/>
                    <a:pt x="8963" y="1496"/>
                    <a:pt x="8963" y="1496"/>
                  </a:cubicBezTo>
                  <a:cubicBezTo>
                    <a:pt x="10072" y="2084"/>
                    <a:pt x="11181" y="2673"/>
                    <a:pt x="12290" y="3216"/>
                  </a:cubicBezTo>
                  <a:cubicBezTo>
                    <a:pt x="11973" y="3238"/>
                    <a:pt x="11634" y="3238"/>
                    <a:pt x="11294" y="3261"/>
                  </a:cubicBezTo>
                  <a:cubicBezTo>
                    <a:pt x="10298" y="2514"/>
                    <a:pt x="9031" y="1971"/>
                    <a:pt x="7854" y="1541"/>
                  </a:cubicBezTo>
                  <a:cubicBezTo>
                    <a:pt x="8216" y="1518"/>
                    <a:pt x="8578" y="1496"/>
                    <a:pt x="8941" y="1473"/>
                  </a:cubicBezTo>
                  <a:close/>
                  <a:moveTo>
                    <a:pt x="7605" y="1564"/>
                  </a:moveTo>
                  <a:cubicBezTo>
                    <a:pt x="7605" y="1586"/>
                    <a:pt x="7605" y="1609"/>
                    <a:pt x="7628" y="1632"/>
                  </a:cubicBezTo>
                  <a:cubicBezTo>
                    <a:pt x="8714" y="2107"/>
                    <a:pt x="9687" y="2718"/>
                    <a:pt x="10706" y="3284"/>
                  </a:cubicBezTo>
                  <a:cubicBezTo>
                    <a:pt x="10525" y="3284"/>
                    <a:pt x="10298" y="3284"/>
                    <a:pt x="10117" y="3306"/>
                  </a:cubicBezTo>
                  <a:cubicBezTo>
                    <a:pt x="9076" y="2695"/>
                    <a:pt x="7967" y="2197"/>
                    <a:pt x="6926" y="1609"/>
                  </a:cubicBezTo>
                  <a:cubicBezTo>
                    <a:pt x="7153" y="1586"/>
                    <a:pt x="7379" y="1586"/>
                    <a:pt x="7605" y="1564"/>
                  </a:cubicBezTo>
                  <a:close/>
                  <a:moveTo>
                    <a:pt x="6609" y="1632"/>
                  </a:moveTo>
                  <a:cubicBezTo>
                    <a:pt x="7492" y="2220"/>
                    <a:pt x="8443" y="2854"/>
                    <a:pt x="9416" y="3329"/>
                  </a:cubicBezTo>
                  <a:cubicBezTo>
                    <a:pt x="9235" y="3329"/>
                    <a:pt x="9054" y="3329"/>
                    <a:pt x="8895" y="3352"/>
                  </a:cubicBezTo>
                  <a:cubicBezTo>
                    <a:pt x="7899" y="2718"/>
                    <a:pt x="6813" y="2220"/>
                    <a:pt x="5795" y="1677"/>
                  </a:cubicBezTo>
                  <a:cubicBezTo>
                    <a:pt x="6112" y="1654"/>
                    <a:pt x="6383" y="1654"/>
                    <a:pt x="6609" y="1632"/>
                  </a:cubicBezTo>
                  <a:close/>
                  <a:moveTo>
                    <a:pt x="5648" y="1700"/>
                  </a:moveTo>
                  <a:lnTo>
                    <a:pt x="5648" y="1700"/>
                  </a:lnTo>
                  <a:cubicBezTo>
                    <a:pt x="5631" y="1743"/>
                    <a:pt x="5624" y="1794"/>
                    <a:pt x="5681" y="1813"/>
                  </a:cubicBezTo>
                  <a:cubicBezTo>
                    <a:pt x="6564" y="2333"/>
                    <a:pt x="7469" y="2899"/>
                    <a:pt x="8397" y="3374"/>
                  </a:cubicBezTo>
                  <a:cubicBezTo>
                    <a:pt x="8216" y="3374"/>
                    <a:pt x="8035" y="3374"/>
                    <a:pt x="7854" y="3397"/>
                  </a:cubicBezTo>
                  <a:cubicBezTo>
                    <a:pt x="6904" y="2876"/>
                    <a:pt x="5885" y="2401"/>
                    <a:pt x="4889" y="1948"/>
                  </a:cubicBezTo>
                  <a:cubicBezTo>
                    <a:pt x="4877" y="1942"/>
                    <a:pt x="4864" y="1939"/>
                    <a:pt x="4852" y="1939"/>
                  </a:cubicBezTo>
                  <a:cubicBezTo>
                    <a:pt x="4777" y="1939"/>
                    <a:pt x="4721" y="2045"/>
                    <a:pt x="4799" y="2084"/>
                  </a:cubicBezTo>
                  <a:cubicBezTo>
                    <a:pt x="5636" y="2559"/>
                    <a:pt x="6496" y="3012"/>
                    <a:pt x="7379" y="3419"/>
                  </a:cubicBezTo>
                  <a:cubicBezTo>
                    <a:pt x="7085" y="3442"/>
                    <a:pt x="6790" y="3465"/>
                    <a:pt x="6519" y="3487"/>
                  </a:cubicBezTo>
                  <a:cubicBezTo>
                    <a:pt x="5704" y="2944"/>
                    <a:pt x="4776" y="2492"/>
                    <a:pt x="3894" y="2039"/>
                  </a:cubicBezTo>
                  <a:cubicBezTo>
                    <a:pt x="4389" y="1814"/>
                    <a:pt x="5062" y="1723"/>
                    <a:pt x="5648" y="1700"/>
                  </a:cubicBezTo>
                  <a:close/>
                  <a:moveTo>
                    <a:pt x="3690" y="2152"/>
                  </a:moveTo>
                  <a:cubicBezTo>
                    <a:pt x="4459" y="2605"/>
                    <a:pt x="5229" y="3103"/>
                    <a:pt x="6021" y="3510"/>
                  </a:cubicBezTo>
                  <a:cubicBezTo>
                    <a:pt x="5863" y="3533"/>
                    <a:pt x="5704" y="3533"/>
                    <a:pt x="5568" y="3555"/>
                  </a:cubicBezTo>
                  <a:cubicBezTo>
                    <a:pt x="4889" y="3125"/>
                    <a:pt x="4075" y="2786"/>
                    <a:pt x="3328" y="2492"/>
                  </a:cubicBezTo>
                  <a:cubicBezTo>
                    <a:pt x="3418" y="2356"/>
                    <a:pt x="3554" y="2243"/>
                    <a:pt x="3690" y="2152"/>
                  </a:cubicBezTo>
                  <a:close/>
                  <a:moveTo>
                    <a:pt x="3237" y="2673"/>
                  </a:moveTo>
                  <a:cubicBezTo>
                    <a:pt x="3780" y="2989"/>
                    <a:pt x="4369" y="3306"/>
                    <a:pt x="4957" y="3555"/>
                  </a:cubicBezTo>
                  <a:cubicBezTo>
                    <a:pt x="4957" y="3578"/>
                    <a:pt x="4935" y="3623"/>
                    <a:pt x="4935" y="3668"/>
                  </a:cubicBezTo>
                  <a:lnTo>
                    <a:pt x="4935" y="4098"/>
                  </a:lnTo>
                  <a:cubicBezTo>
                    <a:pt x="4414" y="3759"/>
                    <a:pt x="3780" y="3533"/>
                    <a:pt x="3192" y="3284"/>
                  </a:cubicBezTo>
                  <a:cubicBezTo>
                    <a:pt x="3192" y="3171"/>
                    <a:pt x="3192" y="3057"/>
                    <a:pt x="3192" y="2944"/>
                  </a:cubicBezTo>
                  <a:cubicBezTo>
                    <a:pt x="3192" y="2944"/>
                    <a:pt x="3192" y="2922"/>
                    <a:pt x="3192" y="2922"/>
                  </a:cubicBezTo>
                  <a:cubicBezTo>
                    <a:pt x="3192" y="2831"/>
                    <a:pt x="3215" y="2741"/>
                    <a:pt x="3237" y="2673"/>
                  </a:cubicBezTo>
                  <a:close/>
                  <a:moveTo>
                    <a:pt x="27861" y="794"/>
                  </a:moveTo>
                  <a:cubicBezTo>
                    <a:pt x="27838" y="794"/>
                    <a:pt x="27838" y="817"/>
                    <a:pt x="27838" y="817"/>
                  </a:cubicBezTo>
                  <a:cubicBezTo>
                    <a:pt x="27838" y="953"/>
                    <a:pt x="27838" y="953"/>
                    <a:pt x="27951" y="1043"/>
                  </a:cubicBezTo>
                  <a:cubicBezTo>
                    <a:pt x="27963" y="1054"/>
                    <a:pt x="27974" y="1060"/>
                    <a:pt x="27988" y="1060"/>
                  </a:cubicBezTo>
                  <a:cubicBezTo>
                    <a:pt x="28002" y="1060"/>
                    <a:pt x="28019" y="1054"/>
                    <a:pt x="28042" y="1043"/>
                  </a:cubicBezTo>
                  <a:cubicBezTo>
                    <a:pt x="28065" y="1043"/>
                    <a:pt x="28087" y="1020"/>
                    <a:pt x="28110" y="1020"/>
                  </a:cubicBezTo>
                  <a:cubicBezTo>
                    <a:pt x="28155" y="975"/>
                    <a:pt x="28132" y="907"/>
                    <a:pt x="28087" y="885"/>
                  </a:cubicBezTo>
                  <a:lnTo>
                    <a:pt x="28087" y="885"/>
                  </a:lnTo>
                  <a:cubicBezTo>
                    <a:pt x="28404" y="930"/>
                    <a:pt x="29626" y="1699"/>
                    <a:pt x="29807" y="1790"/>
                  </a:cubicBezTo>
                  <a:cubicBezTo>
                    <a:pt x="30350" y="2062"/>
                    <a:pt x="30871" y="2378"/>
                    <a:pt x="31414" y="2627"/>
                  </a:cubicBezTo>
                  <a:cubicBezTo>
                    <a:pt x="31441" y="2634"/>
                    <a:pt x="31465" y="2637"/>
                    <a:pt x="31488" y="2637"/>
                  </a:cubicBezTo>
                  <a:cubicBezTo>
                    <a:pt x="31542" y="2637"/>
                    <a:pt x="31586" y="2621"/>
                    <a:pt x="31618" y="2605"/>
                  </a:cubicBezTo>
                  <a:cubicBezTo>
                    <a:pt x="31731" y="3103"/>
                    <a:pt x="31776" y="3623"/>
                    <a:pt x="31821" y="4144"/>
                  </a:cubicBezTo>
                  <a:cubicBezTo>
                    <a:pt x="31550" y="3850"/>
                    <a:pt x="30939" y="3646"/>
                    <a:pt x="30712" y="3533"/>
                  </a:cubicBezTo>
                  <a:cubicBezTo>
                    <a:pt x="30464" y="3419"/>
                    <a:pt x="30034" y="3171"/>
                    <a:pt x="29694" y="3125"/>
                  </a:cubicBezTo>
                  <a:cubicBezTo>
                    <a:pt x="29739" y="3012"/>
                    <a:pt x="29671" y="2854"/>
                    <a:pt x="29536" y="2786"/>
                  </a:cubicBezTo>
                  <a:cubicBezTo>
                    <a:pt x="29536" y="2741"/>
                    <a:pt x="29536" y="2695"/>
                    <a:pt x="29490" y="2673"/>
                  </a:cubicBezTo>
                  <a:cubicBezTo>
                    <a:pt x="28449" y="2084"/>
                    <a:pt x="27318" y="1586"/>
                    <a:pt x="26254" y="1111"/>
                  </a:cubicBezTo>
                  <a:cubicBezTo>
                    <a:pt x="26209" y="1088"/>
                    <a:pt x="26186" y="1088"/>
                    <a:pt x="26163" y="1088"/>
                  </a:cubicBezTo>
                  <a:cubicBezTo>
                    <a:pt x="26028" y="1020"/>
                    <a:pt x="25892" y="953"/>
                    <a:pt x="25756" y="862"/>
                  </a:cubicBezTo>
                  <a:cubicBezTo>
                    <a:pt x="26050" y="862"/>
                    <a:pt x="26344" y="839"/>
                    <a:pt x="26661" y="839"/>
                  </a:cubicBezTo>
                  <a:cubicBezTo>
                    <a:pt x="28200" y="1609"/>
                    <a:pt x="29739" y="2401"/>
                    <a:pt x="31324" y="3035"/>
                  </a:cubicBezTo>
                  <a:cubicBezTo>
                    <a:pt x="31342" y="3043"/>
                    <a:pt x="31360" y="3046"/>
                    <a:pt x="31377" y="3046"/>
                  </a:cubicBezTo>
                  <a:cubicBezTo>
                    <a:pt x="31500" y="3046"/>
                    <a:pt x="31556" y="2846"/>
                    <a:pt x="31437" y="2786"/>
                  </a:cubicBezTo>
                  <a:cubicBezTo>
                    <a:pt x="30056" y="2062"/>
                    <a:pt x="28562" y="1428"/>
                    <a:pt x="27114" y="817"/>
                  </a:cubicBezTo>
                  <a:cubicBezTo>
                    <a:pt x="27363" y="817"/>
                    <a:pt x="27612" y="794"/>
                    <a:pt x="27861" y="794"/>
                  </a:cubicBezTo>
                  <a:close/>
                  <a:moveTo>
                    <a:pt x="29649" y="3352"/>
                  </a:moveTo>
                  <a:cubicBezTo>
                    <a:pt x="29739" y="3397"/>
                    <a:pt x="29807" y="3442"/>
                    <a:pt x="29830" y="3442"/>
                  </a:cubicBezTo>
                  <a:cubicBezTo>
                    <a:pt x="30101" y="3555"/>
                    <a:pt x="30350" y="3691"/>
                    <a:pt x="30599" y="3827"/>
                  </a:cubicBezTo>
                  <a:cubicBezTo>
                    <a:pt x="30984" y="4031"/>
                    <a:pt x="31346" y="4325"/>
                    <a:pt x="31731" y="4528"/>
                  </a:cubicBezTo>
                  <a:cubicBezTo>
                    <a:pt x="31754" y="4540"/>
                    <a:pt x="31776" y="4545"/>
                    <a:pt x="31799" y="4545"/>
                  </a:cubicBezTo>
                  <a:cubicBezTo>
                    <a:pt x="31821" y="4545"/>
                    <a:pt x="31844" y="4540"/>
                    <a:pt x="31867" y="4528"/>
                  </a:cubicBezTo>
                  <a:cubicBezTo>
                    <a:pt x="31889" y="4687"/>
                    <a:pt x="31889" y="4845"/>
                    <a:pt x="31912" y="4981"/>
                  </a:cubicBezTo>
                  <a:cubicBezTo>
                    <a:pt x="31912" y="5004"/>
                    <a:pt x="31912" y="5026"/>
                    <a:pt x="31912" y="5049"/>
                  </a:cubicBezTo>
                  <a:cubicBezTo>
                    <a:pt x="31256" y="4596"/>
                    <a:pt x="30486" y="4280"/>
                    <a:pt x="29717" y="4008"/>
                  </a:cubicBezTo>
                  <a:lnTo>
                    <a:pt x="29649" y="3374"/>
                  </a:lnTo>
                  <a:cubicBezTo>
                    <a:pt x="29649" y="3352"/>
                    <a:pt x="29649" y="3352"/>
                    <a:pt x="29649" y="3352"/>
                  </a:cubicBezTo>
                  <a:close/>
                  <a:moveTo>
                    <a:pt x="3215" y="3487"/>
                  </a:moveTo>
                  <a:cubicBezTo>
                    <a:pt x="3758" y="3782"/>
                    <a:pt x="4346" y="4144"/>
                    <a:pt x="4912" y="4302"/>
                  </a:cubicBezTo>
                  <a:lnTo>
                    <a:pt x="4935" y="4302"/>
                  </a:lnTo>
                  <a:lnTo>
                    <a:pt x="4935" y="5140"/>
                  </a:lnTo>
                  <a:cubicBezTo>
                    <a:pt x="4618" y="5004"/>
                    <a:pt x="4301" y="4891"/>
                    <a:pt x="3984" y="4755"/>
                  </a:cubicBezTo>
                  <a:cubicBezTo>
                    <a:pt x="3803" y="4664"/>
                    <a:pt x="3486" y="4574"/>
                    <a:pt x="3260" y="4415"/>
                  </a:cubicBezTo>
                  <a:cubicBezTo>
                    <a:pt x="3237" y="4121"/>
                    <a:pt x="3237" y="3804"/>
                    <a:pt x="3215" y="3487"/>
                  </a:cubicBezTo>
                  <a:close/>
                  <a:moveTo>
                    <a:pt x="29739" y="4234"/>
                  </a:moveTo>
                  <a:lnTo>
                    <a:pt x="29739" y="4234"/>
                  </a:lnTo>
                  <a:cubicBezTo>
                    <a:pt x="30531" y="4574"/>
                    <a:pt x="31233" y="5004"/>
                    <a:pt x="31957" y="5456"/>
                  </a:cubicBezTo>
                  <a:cubicBezTo>
                    <a:pt x="31980" y="5660"/>
                    <a:pt x="32002" y="5864"/>
                    <a:pt x="32025" y="6067"/>
                  </a:cubicBezTo>
                  <a:lnTo>
                    <a:pt x="32025" y="6090"/>
                  </a:lnTo>
                  <a:cubicBezTo>
                    <a:pt x="31708" y="5796"/>
                    <a:pt x="31301" y="5592"/>
                    <a:pt x="30961" y="5343"/>
                  </a:cubicBezTo>
                  <a:cubicBezTo>
                    <a:pt x="30554" y="5072"/>
                    <a:pt x="30192" y="4777"/>
                    <a:pt x="29762" y="4551"/>
                  </a:cubicBezTo>
                  <a:lnTo>
                    <a:pt x="29739" y="4234"/>
                  </a:lnTo>
                  <a:close/>
                  <a:moveTo>
                    <a:pt x="3283" y="4687"/>
                  </a:moveTo>
                  <a:lnTo>
                    <a:pt x="3283" y="4687"/>
                  </a:lnTo>
                  <a:cubicBezTo>
                    <a:pt x="3441" y="4755"/>
                    <a:pt x="3599" y="4823"/>
                    <a:pt x="3735" y="4891"/>
                  </a:cubicBezTo>
                  <a:cubicBezTo>
                    <a:pt x="4120" y="5094"/>
                    <a:pt x="4527" y="5275"/>
                    <a:pt x="4935" y="5388"/>
                  </a:cubicBezTo>
                  <a:cubicBezTo>
                    <a:pt x="4957" y="5660"/>
                    <a:pt x="4957" y="5909"/>
                    <a:pt x="4957" y="6181"/>
                  </a:cubicBezTo>
                  <a:cubicBezTo>
                    <a:pt x="4640" y="6022"/>
                    <a:pt x="4324" y="5909"/>
                    <a:pt x="4007" y="5751"/>
                  </a:cubicBezTo>
                  <a:cubicBezTo>
                    <a:pt x="3780" y="5660"/>
                    <a:pt x="3554" y="5547"/>
                    <a:pt x="3305" y="5456"/>
                  </a:cubicBezTo>
                  <a:cubicBezTo>
                    <a:pt x="3305" y="5207"/>
                    <a:pt x="3283" y="4936"/>
                    <a:pt x="3283" y="4687"/>
                  </a:cubicBezTo>
                  <a:close/>
                  <a:moveTo>
                    <a:pt x="3328" y="5705"/>
                  </a:moveTo>
                  <a:cubicBezTo>
                    <a:pt x="3554" y="5818"/>
                    <a:pt x="3803" y="5932"/>
                    <a:pt x="4029" y="6045"/>
                  </a:cubicBezTo>
                  <a:cubicBezTo>
                    <a:pt x="4346" y="6181"/>
                    <a:pt x="4640" y="6362"/>
                    <a:pt x="4957" y="6475"/>
                  </a:cubicBezTo>
                  <a:cubicBezTo>
                    <a:pt x="4980" y="6633"/>
                    <a:pt x="4980" y="6814"/>
                    <a:pt x="4980" y="6995"/>
                  </a:cubicBezTo>
                  <a:cubicBezTo>
                    <a:pt x="4437" y="6701"/>
                    <a:pt x="3871" y="6430"/>
                    <a:pt x="3350" y="6090"/>
                  </a:cubicBezTo>
                  <a:cubicBezTo>
                    <a:pt x="3350" y="5954"/>
                    <a:pt x="3328" y="5818"/>
                    <a:pt x="3328" y="5705"/>
                  </a:cubicBezTo>
                  <a:close/>
                  <a:moveTo>
                    <a:pt x="29807" y="4800"/>
                  </a:moveTo>
                  <a:lnTo>
                    <a:pt x="29807" y="4800"/>
                  </a:lnTo>
                  <a:cubicBezTo>
                    <a:pt x="30079" y="5072"/>
                    <a:pt x="30418" y="5321"/>
                    <a:pt x="30735" y="5547"/>
                  </a:cubicBezTo>
                  <a:cubicBezTo>
                    <a:pt x="31120" y="5818"/>
                    <a:pt x="31505" y="6113"/>
                    <a:pt x="31935" y="6294"/>
                  </a:cubicBezTo>
                  <a:cubicBezTo>
                    <a:pt x="31948" y="6300"/>
                    <a:pt x="31961" y="6303"/>
                    <a:pt x="31974" y="6303"/>
                  </a:cubicBezTo>
                  <a:cubicBezTo>
                    <a:pt x="32004" y="6303"/>
                    <a:pt x="32032" y="6287"/>
                    <a:pt x="32048" y="6271"/>
                  </a:cubicBezTo>
                  <a:cubicBezTo>
                    <a:pt x="32093" y="6633"/>
                    <a:pt x="32138" y="6995"/>
                    <a:pt x="32161" y="7357"/>
                  </a:cubicBezTo>
                  <a:cubicBezTo>
                    <a:pt x="31640" y="6792"/>
                    <a:pt x="30735" y="6452"/>
                    <a:pt x="29943" y="6248"/>
                  </a:cubicBezTo>
                  <a:cubicBezTo>
                    <a:pt x="29943" y="6090"/>
                    <a:pt x="29920" y="5932"/>
                    <a:pt x="29898" y="5751"/>
                  </a:cubicBezTo>
                  <a:lnTo>
                    <a:pt x="29898" y="5751"/>
                  </a:lnTo>
                  <a:cubicBezTo>
                    <a:pt x="30215" y="5864"/>
                    <a:pt x="30531" y="6000"/>
                    <a:pt x="30826" y="6135"/>
                  </a:cubicBezTo>
                  <a:cubicBezTo>
                    <a:pt x="31188" y="6316"/>
                    <a:pt x="31527" y="6588"/>
                    <a:pt x="31889" y="6746"/>
                  </a:cubicBezTo>
                  <a:cubicBezTo>
                    <a:pt x="31908" y="6758"/>
                    <a:pt x="31928" y="6763"/>
                    <a:pt x="31947" y="6763"/>
                  </a:cubicBezTo>
                  <a:cubicBezTo>
                    <a:pt x="32042" y="6763"/>
                    <a:pt x="32123" y="6641"/>
                    <a:pt x="32048" y="6565"/>
                  </a:cubicBezTo>
                  <a:cubicBezTo>
                    <a:pt x="31482" y="6045"/>
                    <a:pt x="30622" y="5728"/>
                    <a:pt x="29875" y="5524"/>
                  </a:cubicBezTo>
                  <a:cubicBezTo>
                    <a:pt x="29852" y="5298"/>
                    <a:pt x="29830" y="5049"/>
                    <a:pt x="29807" y="4800"/>
                  </a:cubicBezTo>
                  <a:close/>
                  <a:moveTo>
                    <a:pt x="3373" y="6362"/>
                  </a:moveTo>
                  <a:cubicBezTo>
                    <a:pt x="3871" y="6746"/>
                    <a:pt x="4414" y="7086"/>
                    <a:pt x="5003" y="7244"/>
                  </a:cubicBezTo>
                  <a:cubicBezTo>
                    <a:pt x="5003" y="7448"/>
                    <a:pt x="5003" y="7652"/>
                    <a:pt x="5025" y="7833"/>
                  </a:cubicBezTo>
                  <a:cubicBezTo>
                    <a:pt x="4482" y="7516"/>
                    <a:pt x="3939" y="7222"/>
                    <a:pt x="3396" y="6927"/>
                  </a:cubicBezTo>
                  <a:cubicBezTo>
                    <a:pt x="3396" y="6746"/>
                    <a:pt x="3373" y="6565"/>
                    <a:pt x="3373" y="6362"/>
                  </a:cubicBezTo>
                  <a:close/>
                  <a:moveTo>
                    <a:pt x="29988" y="6543"/>
                  </a:moveTo>
                  <a:lnTo>
                    <a:pt x="29988" y="6543"/>
                  </a:lnTo>
                  <a:cubicBezTo>
                    <a:pt x="30305" y="6633"/>
                    <a:pt x="30622" y="6746"/>
                    <a:pt x="30939" y="6905"/>
                  </a:cubicBezTo>
                  <a:cubicBezTo>
                    <a:pt x="31346" y="7109"/>
                    <a:pt x="31663" y="7425"/>
                    <a:pt x="32048" y="7629"/>
                  </a:cubicBezTo>
                  <a:cubicBezTo>
                    <a:pt x="32082" y="7640"/>
                    <a:pt x="32110" y="7646"/>
                    <a:pt x="32135" y="7646"/>
                  </a:cubicBezTo>
                  <a:cubicBezTo>
                    <a:pt x="32161" y="7646"/>
                    <a:pt x="32184" y="7640"/>
                    <a:pt x="32206" y="7629"/>
                  </a:cubicBezTo>
                  <a:cubicBezTo>
                    <a:pt x="32229" y="7946"/>
                    <a:pt x="32274" y="8240"/>
                    <a:pt x="32297" y="8557"/>
                  </a:cubicBezTo>
                  <a:cubicBezTo>
                    <a:pt x="31618" y="7969"/>
                    <a:pt x="30803" y="7493"/>
                    <a:pt x="30056" y="7063"/>
                  </a:cubicBezTo>
                  <a:cubicBezTo>
                    <a:pt x="30034" y="6882"/>
                    <a:pt x="30011" y="6701"/>
                    <a:pt x="29988" y="6543"/>
                  </a:cubicBezTo>
                  <a:close/>
                  <a:moveTo>
                    <a:pt x="3396" y="7222"/>
                  </a:moveTo>
                  <a:lnTo>
                    <a:pt x="3396" y="7222"/>
                  </a:lnTo>
                  <a:cubicBezTo>
                    <a:pt x="3939" y="7539"/>
                    <a:pt x="4482" y="7855"/>
                    <a:pt x="5025" y="8150"/>
                  </a:cubicBezTo>
                  <a:cubicBezTo>
                    <a:pt x="5048" y="8466"/>
                    <a:pt x="5048" y="8761"/>
                    <a:pt x="5070" y="9078"/>
                  </a:cubicBezTo>
                  <a:cubicBezTo>
                    <a:pt x="4799" y="8942"/>
                    <a:pt x="4527" y="8829"/>
                    <a:pt x="4278" y="8693"/>
                  </a:cubicBezTo>
                  <a:cubicBezTo>
                    <a:pt x="4007" y="8557"/>
                    <a:pt x="3735" y="8376"/>
                    <a:pt x="3464" y="8240"/>
                  </a:cubicBezTo>
                  <a:lnTo>
                    <a:pt x="3396" y="7222"/>
                  </a:lnTo>
                  <a:close/>
                  <a:moveTo>
                    <a:pt x="30079" y="7357"/>
                  </a:moveTo>
                  <a:lnTo>
                    <a:pt x="30079" y="7357"/>
                  </a:lnTo>
                  <a:cubicBezTo>
                    <a:pt x="30871" y="7878"/>
                    <a:pt x="31595" y="8466"/>
                    <a:pt x="32365" y="9010"/>
                  </a:cubicBezTo>
                  <a:cubicBezTo>
                    <a:pt x="32365" y="9055"/>
                    <a:pt x="32365" y="9078"/>
                    <a:pt x="32365" y="9100"/>
                  </a:cubicBezTo>
                  <a:cubicBezTo>
                    <a:pt x="31686" y="8670"/>
                    <a:pt x="30916" y="8331"/>
                    <a:pt x="30169" y="8036"/>
                  </a:cubicBezTo>
                  <a:cubicBezTo>
                    <a:pt x="30124" y="7810"/>
                    <a:pt x="30101" y="7584"/>
                    <a:pt x="30079" y="7357"/>
                  </a:cubicBezTo>
                  <a:close/>
                  <a:moveTo>
                    <a:pt x="30192" y="8285"/>
                  </a:moveTo>
                  <a:lnTo>
                    <a:pt x="30192" y="8285"/>
                  </a:lnTo>
                  <a:cubicBezTo>
                    <a:pt x="30939" y="8647"/>
                    <a:pt x="31663" y="9055"/>
                    <a:pt x="32410" y="9462"/>
                  </a:cubicBezTo>
                  <a:cubicBezTo>
                    <a:pt x="32410" y="9598"/>
                    <a:pt x="32432" y="9756"/>
                    <a:pt x="32455" y="9915"/>
                  </a:cubicBezTo>
                  <a:lnTo>
                    <a:pt x="32455" y="10005"/>
                  </a:lnTo>
                  <a:cubicBezTo>
                    <a:pt x="31754" y="9575"/>
                    <a:pt x="31007" y="9236"/>
                    <a:pt x="30260" y="8874"/>
                  </a:cubicBezTo>
                  <a:cubicBezTo>
                    <a:pt x="30237" y="8670"/>
                    <a:pt x="30215" y="8466"/>
                    <a:pt x="30192" y="8285"/>
                  </a:cubicBezTo>
                  <a:close/>
                  <a:moveTo>
                    <a:pt x="3464" y="8512"/>
                  </a:moveTo>
                  <a:cubicBezTo>
                    <a:pt x="3713" y="8693"/>
                    <a:pt x="3984" y="8829"/>
                    <a:pt x="4210" y="8964"/>
                  </a:cubicBezTo>
                  <a:cubicBezTo>
                    <a:pt x="4505" y="9123"/>
                    <a:pt x="4776" y="9304"/>
                    <a:pt x="5093" y="9440"/>
                  </a:cubicBezTo>
                  <a:lnTo>
                    <a:pt x="5116" y="10096"/>
                  </a:lnTo>
                  <a:cubicBezTo>
                    <a:pt x="4867" y="9938"/>
                    <a:pt x="4550" y="9802"/>
                    <a:pt x="4278" y="9643"/>
                  </a:cubicBezTo>
                  <a:cubicBezTo>
                    <a:pt x="4007" y="9485"/>
                    <a:pt x="3758" y="9304"/>
                    <a:pt x="3509" y="9100"/>
                  </a:cubicBezTo>
                  <a:cubicBezTo>
                    <a:pt x="3486" y="8919"/>
                    <a:pt x="3486" y="8715"/>
                    <a:pt x="3464" y="8512"/>
                  </a:cubicBezTo>
                  <a:close/>
                  <a:moveTo>
                    <a:pt x="30282" y="9123"/>
                  </a:moveTo>
                  <a:lnTo>
                    <a:pt x="30282" y="9123"/>
                  </a:lnTo>
                  <a:cubicBezTo>
                    <a:pt x="31007" y="9553"/>
                    <a:pt x="31731" y="9983"/>
                    <a:pt x="32500" y="10322"/>
                  </a:cubicBezTo>
                  <a:cubicBezTo>
                    <a:pt x="32500" y="10435"/>
                    <a:pt x="32523" y="10549"/>
                    <a:pt x="32546" y="10662"/>
                  </a:cubicBezTo>
                  <a:cubicBezTo>
                    <a:pt x="31867" y="10232"/>
                    <a:pt x="31097" y="9892"/>
                    <a:pt x="30350" y="9553"/>
                  </a:cubicBezTo>
                  <a:cubicBezTo>
                    <a:pt x="30328" y="9417"/>
                    <a:pt x="30305" y="9281"/>
                    <a:pt x="30282" y="9123"/>
                  </a:cubicBezTo>
                  <a:close/>
                  <a:moveTo>
                    <a:pt x="3509" y="9372"/>
                  </a:moveTo>
                  <a:lnTo>
                    <a:pt x="3509" y="9372"/>
                  </a:lnTo>
                  <a:cubicBezTo>
                    <a:pt x="3690" y="9508"/>
                    <a:pt x="3871" y="9643"/>
                    <a:pt x="4052" y="9756"/>
                  </a:cubicBezTo>
                  <a:cubicBezTo>
                    <a:pt x="4369" y="9983"/>
                    <a:pt x="4754" y="10277"/>
                    <a:pt x="5138" y="10390"/>
                  </a:cubicBezTo>
                  <a:cubicBezTo>
                    <a:pt x="5138" y="10549"/>
                    <a:pt x="5161" y="10707"/>
                    <a:pt x="5161" y="10865"/>
                  </a:cubicBezTo>
                  <a:cubicBezTo>
                    <a:pt x="4912" y="10707"/>
                    <a:pt x="4595" y="10571"/>
                    <a:pt x="4324" y="10435"/>
                  </a:cubicBezTo>
                  <a:cubicBezTo>
                    <a:pt x="4052" y="10300"/>
                    <a:pt x="3803" y="10141"/>
                    <a:pt x="3531" y="9983"/>
                  </a:cubicBezTo>
                  <a:cubicBezTo>
                    <a:pt x="3531" y="9779"/>
                    <a:pt x="3509" y="9575"/>
                    <a:pt x="3509" y="9372"/>
                  </a:cubicBezTo>
                  <a:close/>
                  <a:moveTo>
                    <a:pt x="30396" y="9870"/>
                  </a:moveTo>
                  <a:lnTo>
                    <a:pt x="30396" y="9870"/>
                  </a:lnTo>
                  <a:cubicBezTo>
                    <a:pt x="31097" y="10277"/>
                    <a:pt x="31799" y="10662"/>
                    <a:pt x="32523" y="10911"/>
                  </a:cubicBezTo>
                  <a:cubicBezTo>
                    <a:pt x="32546" y="10933"/>
                    <a:pt x="32568" y="10933"/>
                    <a:pt x="32568" y="10933"/>
                  </a:cubicBezTo>
                  <a:lnTo>
                    <a:pt x="32614" y="11409"/>
                  </a:lnTo>
                  <a:cubicBezTo>
                    <a:pt x="31935" y="11001"/>
                    <a:pt x="31165" y="10662"/>
                    <a:pt x="30441" y="10345"/>
                  </a:cubicBezTo>
                  <a:cubicBezTo>
                    <a:pt x="30418" y="10186"/>
                    <a:pt x="30418" y="10028"/>
                    <a:pt x="30396" y="9870"/>
                  </a:cubicBezTo>
                  <a:close/>
                  <a:moveTo>
                    <a:pt x="3554" y="10209"/>
                  </a:moveTo>
                  <a:lnTo>
                    <a:pt x="3554" y="10209"/>
                  </a:lnTo>
                  <a:cubicBezTo>
                    <a:pt x="3758" y="10368"/>
                    <a:pt x="3984" y="10503"/>
                    <a:pt x="4210" y="10639"/>
                  </a:cubicBezTo>
                  <a:cubicBezTo>
                    <a:pt x="4505" y="10843"/>
                    <a:pt x="4844" y="11069"/>
                    <a:pt x="5184" y="11182"/>
                  </a:cubicBezTo>
                  <a:cubicBezTo>
                    <a:pt x="5184" y="11250"/>
                    <a:pt x="5184" y="11341"/>
                    <a:pt x="5184" y="11431"/>
                  </a:cubicBezTo>
                  <a:cubicBezTo>
                    <a:pt x="4640" y="11160"/>
                    <a:pt x="4097" y="10911"/>
                    <a:pt x="3577" y="10616"/>
                  </a:cubicBezTo>
                  <a:cubicBezTo>
                    <a:pt x="3554" y="10481"/>
                    <a:pt x="3554" y="10345"/>
                    <a:pt x="3554" y="10209"/>
                  </a:cubicBezTo>
                  <a:close/>
                  <a:moveTo>
                    <a:pt x="30486" y="10549"/>
                  </a:moveTo>
                  <a:lnTo>
                    <a:pt x="30486" y="10549"/>
                  </a:lnTo>
                  <a:cubicBezTo>
                    <a:pt x="31188" y="10956"/>
                    <a:pt x="31912" y="11409"/>
                    <a:pt x="32659" y="11725"/>
                  </a:cubicBezTo>
                  <a:cubicBezTo>
                    <a:pt x="32659" y="11884"/>
                    <a:pt x="32681" y="12065"/>
                    <a:pt x="32704" y="12223"/>
                  </a:cubicBezTo>
                  <a:cubicBezTo>
                    <a:pt x="32093" y="11748"/>
                    <a:pt x="31278" y="11386"/>
                    <a:pt x="30554" y="11092"/>
                  </a:cubicBezTo>
                  <a:cubicBezTo>
                    <a:pt x="30531" y="10911"/>
                    <a:pt x="30509" y="10730"/>
                    <a:pt x="30486" y="10549"/>
                  </a:cubicBezTo>
                  <a:close/>
                  <a:moveTo>
                    <a:pt x="3577" y="10911"/>
                  </a:moveTo>
                  <a:cubicBezTo>
                    <a:pt x="4097" y="11228"/>
                    <a:pt x="4640" y="11522"/>
                    <a:pt x="5206" y="11748"/>
                  </a:cubicBezTo>
                  <a:cubicBezTo>
                    <a:pt x="5206" y="11907"/>
                    <a:pt x="5229" y="12088"/>
                    <a:pt x="5229" y="12246"/>
                  </a:cubicBezTo>
                  <a:cubicBezTo>
                    <a:pt x="4957" y="12088"/>
                    <a:pt x="4686" y="11974"/>
                    <a:pt x="4414" y="11839"/>
                  </a:cubicBezTo>
                  <a:cubicBezTo>
                    <a:pt x="4143" y="11703"/>
                    <a:pt x="3871" y="11590"/>
                    <a:pt x="3599" y="11454"/>
                  </a:cubicBezTo>
                  <a:cubicBezTo>
                    <a:pt x="3599" y="11273"/>
                    <a:pt x="3599" y="11092"/>
                    <a:pt x="3577" y="10911"/>
                  </a:cubicBezTo>
                  <a:close/>
                  <a:moveTo>
                    <a:pt x="30599" y="11318"/>
                  </a:moveTo>
                  <a:lnTo>
                    <a:pt x="30599" y="11318"/>
                  </a:lnTo>
                  <a:cubicBezTo>
                    <a:pt x="30961" y="11499"/>
                    <a:pt x="31301" y="11680"/>
                    <a:pt x="31663" y="11884"/>
                  </a:cubicBezTo>
                  <a:cubicBezTo>
                    <a:pt x="32025" y="12088"/>
                    <a:pt x="32365" y="12382"/>
                    <a:pt x="32749" y="12585"/>
                  </a:cubicBezTo>
                  <a:lnTo>
                    <a:pt x="32793" y="13026"/>
                  </a:lnTo>
                  <a:lnTo>
                    <a:pt x="32793" y="13026"/>
                  </a:lnTo>
                  <a:cubicBezTo>
                    <a:pt x="32789" y="13014"/>
                    <a:pt x="32782" y="13003"/>
                    <a:pt x="32772" y="12993"/>
                  </a:cubicBezTo>
                  <a:cubicBezTo>
                    <a:pt x="32478" y="12744"/>
                    <a:pt x="32070" y="12585"/>
                    <a:pt x="31708" y="12404"/>
                  </a:cubicBezTo>
                  <a:cubicBezTo>
                    <a:pt x="31369" y="12223"/>
                    <a:pt x="31029" y="12042"/>
                    <a:pt x="30667" y="11861"/>
                  </a:cubicBezTo>
                  <a:cubicBezTo>
                    <a:pt x="30645" y="11680"/>
                    <a:pt x="30622" y="11499"/>
                    <a:pt x="30599" y="11318"/>
                  </a:cubicBezTo>
                  <a:close/>
                  <a:moveTo>
                    <a:pt x="3622" y="11680"/>
                  </a:moveTo>
                  <a:lnTo>
                    <a:pt x="3622" y="11680"/>
                  </a:lnTo>
                  <a:cubicBezTo>
                    <a:pt x="3871" y="11816"/>
                    <a:pt x="4120" y="11952"/>
                    <a:pt x="4369" y="12088"/>
                  </a:cubicBezTo>
                  <a:cubicBezTo>
                    <a:pt x="4663" y="12246"/>
                    <a:pt x="4957" y="12427"/>
                    <a:pt x="5251" y="12563"/>
                  </a:cubicBezTo>
                  <a:cubicBezTo>
                    <a:pt x="5251" y="12653"/>
                    <a:pt x="5251" y="12744"/>
                    <a:pt x="5274" y="12834"/>
                  </a:cubicBezTo>
                  <a:cubicBezTo>
                    <a:pt x="5274" y="12925"/>
                    <a:pt x="5274" y="13015"/>
                    <a:pt x="5274" y="13106"/>
                  </a:cubicBezTo>
                  <a:cubicBezTo>
                    <a:pt x="4776" y="12699"/>
                    <a:pt x="4210" y="12359"/>
                    <a:pt x="3645" y="12042"/>
                  </a:cubicBezTo>
                  <a:cubicBezTo>
                    <a:pt x="3622" y="11929"/>
                    <a:pt x="3622" y="11793"/>
                    <a:pt x="3622" y="11680"/>
                  </a:cubicBezTo>
                  <a:close/>
                  <a:moveTo>
                    <a:pt x="30712" y="12133"/>
                  </a:moveTo>
                  <a:lnTo>
                    <a:pt x="30712" y="12133"/>
                  </a:lnTo>
                  <a:cubicBezTo>
                    <a:pt x="31007" y="12291"/>
                    <a:pt x="31301" y="12450"/>
                    <a:pt x="31595" y="12608"/>
                  </a:cubicBezTo>
                  <a:cubicBezTo>
                    <a:pt x="31935" y="12812"/>
                    <a:pt x="32297" y="13061"/>
                    <a:pt x="32681" y="13151"/>
                  </a:cubicBezTo>
                  <a:cubicBezTo>
                    <a:pt x="32687" y="13153"/>
                    <a:pt x="32694" y="13154"/>
                    <a:pt x="32700" y="13154"/>
                  </a:cubicBezTo>
                  <a:cubicBezTo>
                    <a:pt x="32744" y="13154"/>
                    <a:pt x="32791" y="13107"/>
                    <a:pt x="32796" y="13058"/>
                  </a:cubicBezTo>
                  <a:lnTo>
                    <a:pt x="32796" y="13058"/>
                  </a:lnTo>
                  <a:lnTo>
                    <a:pt x="32862" y="13740"/>
                  </a:lnTo>
                  <a:cubicBezTo>
                    <a:pt x="32251" y="13378"/>
                    <a:pt x="31505" y="13129"/>
                    <a:pt x="30826" y="12880"/>
                  </a:cubicBezTo>
                  <a:cubicBezTo>
                    <a:pt x="30803" y="12631"/>
                    <a:pt x="30758" y="12382"/>
                    <a:pt x="30712" y="12133"/>
                  </a:cubicBezTo>
                  <a:close/>
                  <a:moveTo>
                    <a:pt x="30871" y="13083"/>
                  </a:moveTo>
                  <a:cubicBezTo>
                    <a:pt x="31527" y="13423"/>
                    <a:pt x="32206" y="13808"/>
                    <a:pt x="32885" y="14034"/>
                  </a:cubicBezTo>
                  <a:cubicBezTo>
                    <a:pt x="32930" y="14238"/>
                    <a:pt x="32930" y="14441"/>
                    <a:pt x="32953" y="14645"/>
                  </a:cubicBezTo>
                  <a:cubicBezTo>
                    <a:pt x="32342" y="14306"/>
                    <a:pt x="31640" y="14011"/>
                    <a:pt x="30984" y="13717"/>
                  </a:cubicBezTo>
                  <a:cubicBezTo>
                    <a:pt x="30961" y="13513"/>
                    <a:pt x="30916" y="13310"/>
                    <a:pt x="30871" y="13083"/>
                  </a:cubicBezTo>
                  <a:close/>
                  <a:moveTo>
                    <a:pt x="3645" y="12291"/>
                  </a:moveTo>
                  <a:lnTo>
                    <a:pt x="3645" y="12291"/>
                  </a:lnTo>
                  <a:cubicBezTo>
                    <a:pt x="4165" y="12676"/>
                    <a:pt x="4663" y="13061"/>
                    <a:pt x="5206" y="13332"/>
                  </a:cubicBezTo>
                  <a:lnTo>
                    <a:pt x="5274" y="13332"/>
                  </a:lnTo>
                  <a:cubicBezTo>
                    <a:pt x="5297" y="13808"/>
                    <a:pt x="5319" y="14306"/>
                    <a:pt x="5319" y="14781"/>
                  </a:cubicBezTo>
                  <a:cubicBezTo>
                    <a:pt x="4776" y="14509"/>
                    <a:pt x="4233" y="14238"/>
                    <a:pt x="3735" y="13875"/>
                  </a:cubicBezTo>
                  <a:cubicBezTo>
                    <a:pt x="3713" y="13627"/>
                    <a:pt x="3713" y="13355"/>
                    <a:pt x="3690" y="13106"/>
                  </a:cubicBezTo>
                  <a:lnTo>
                    <a:pt x="3690" y="13106"/>
                  </a:lnTo>
                  <a:cubicBezTo>
                    <a:pt x="4120" y="13445"/>
                    <a:pt x="4618" y="13740"/>
                    <a:pt x="5116" y="13875"/>
                  </a:cubicBezTo>
                  <a:cubicBezTo>
                    <a:pt x="5124" y="13878"/>
                    <a:pt x="5132" y="13878"/>
                    <a:pt x="5139" y="13878"/>
                  </a:cubicBezTo>
                  <a:cubicBezTo>
                    <a:pt x="5213" y="13878"/>
                    <a:pt x="5245" y="13781"/>
                    <a:pt x="5184" y="13740"/>
                  </a:cubicBezTo>
                  <a:cubicBezTo>
                    <a:pt x="4844" y="13536"/>
                    <a:pt x="4482" y="13378"/>
                    <a:pt x="4143" y="13174"/>
                  </a:cubicBezTo>
                  <a:cubicBezTo>
                    <a:pt x="3984" y="13083"/>
                    <a:pt x="3826" y="12970"/>
                    <a:pt x="3690" y="12857"/>
                  </a:cubicBezTo>
                  <a:lnTo>
                    <a:pt x="3645" y="12291"/>
                  </a:lnTo>
                  <a:close/>
                  <a:moveTo>
                    <a:pt x="3735" y="14057"/>
                  </a:moveTo>
                  <a:lnTo>
                    <a:pt x="3735" y="14057"/>
                  </a:lnTo>
                  <a:cubicBezTo>
                    <a:pt x="4210" y="14441"/>
                    <a:pt x="4754" y="14803"/>
                    <a:pt x="5319" y="15030"/>
                  </a:cubicBezTo>
                  <a:cubicBezTo>
                    <a:pt x="5319" y="15256"/>
                    <a:pt x="5319" y="15482"/>
                    <a:pt x="5319" y="15709"/>
                  </a:cubicBezTo>
                  <a:cubicBezTo>
                    <a:pt x="4821" y="15414"/>
                    <a:pt x="4301" y="15166"/>
                    <a:pt x="3780" y="14917"/>
                  </a:cubicBezTo>
                  <a:cubicBezTo>
                    <a:pt x="3758" y="14645"/>
                    <a:pt x="3758" y="14351"/>
                    <a:pt x="3735" y="14057"/>
                  </a:cubicBezTo>
                  <a:close/>
                  <a:moveTo>
                    <a:pt x="31029" y="13989"/>
                  </a:moveTo>
                  <a:cubicBezTo>
                    <a:pt x="31663" y="14351"/>
                    <a:pt x="32319" y="14690"/>
                    <a:pt x="32998" y="14962"/>
                  </a:cubicBezTo>
                  <a:cubicBezTo>
                    <a:pt x="33021" y="15256"/>
                    <a:pt x="33044" y="15528"/>
                    <a:pt x="33089" y="15799"/>
                  </a:cubicBezTo>
                  <a:cubicBezTo>
                    <a:pt x="32523" y="15347"/>
                    <a:pt x="31799" y="15052"/>
                    <a:pt x="31165" y="14713"/>
                  </a:cubicBezTo>
                  <a:cubicBezTo>
                    <a:pt x="31120" y="14487"/>
                    <a:pt x="31075" y="14238"/>
                    <a:pt x="31029" y="13989"/>
                  </a:cubicBezTo>
                  <a:close/>
                  <a:moveTo>
                    <a:pt x="3780" y="15143"/>
                  </a:moveTo>
                  <a:cubicBezTo>
                    <a:pt x="4301" y="15437"/>
                    <a:pt x="4799" y="15731"/>
                    <a:pt x="5319" y="15958"/>
                  </a:cubicBezTo>
                  <a:cubicBezTo>
                    <a:pt x="5342" y="16229"/>
                    <a:pt x="5342" y="16501"/>
                    <a:pt x="5342" y="16772"/>
                  </a:cubicBezTo>
                  <a:cubicBezTo>
                    <a:pt x="5093" y="16614"/>
                    <a:pt x="4844" y="16501"/>
                    <a:pt x="4595" y="16365"/>
                  </a:cubicBezTo>
                  <a:cubicBezTo>
                    <a:pt x="4324" y="16184"/>
                    <a:pt x="4075" y="15980"/>
                    <a:pt x="3826" y="15777"/>
                  </a:cubicBezTo>
                  <a:cubicBezTo>
                    <a:pt x="3803" y="15573"/>
                    <a:pt x="3803" y="15347"/>
                    <a:pt x="3780" y="15143"/>
                  </a:cubicBezTo>
                  <a:close/>
                  <a:moveTo>
                    <a:pt x="31188" y="14894"/>
                  </a:moveTo>
                  <a:lnTo>
                    <a:pt x="31188" y="14894"/>
                  </a:lnTo>
                  <a:cubicBezTo>
                    <a:pt x="31776" y="15279"/>
                    <a:pt x="32365" y="15709"/>
                    <a:pt x="32998" y="15935"/>
                  </a:cubicBezTo>
                  <a:cubicBezTo>
                    <a:pt x="33012" y="15942"/>
                    <a:pt x="33023" y="15944"/>
                    <a:pt x="33033" y="15944"/>
                  </a:cubicBezTo>
                  <a:cubicBezTo>
                    <a:pt x="33057" y="15944"/>
                    <a:pt x="33073" y="15928"/>
                    <a:pt x="33089" y="15912"/>
                  </a:cubicBezTo>
                  <a:cubicBezTo>
                    <a:pt x="33111" y="16207"/>
                    <a:pt x="33157" y="16478"/>
                    <a:pt x="33179" y="16772"/>
                  </a:cubicBezTo>
                  <a:cubicBezTo>
                    <a:pt x="32681" y="16274"/>
                    <a:pt x="31957" y="15935"/>
                    <a:pt x="31324" y="15641"/>
                  </a:cubicBezTo>
                  <a:cubicBezTo>
                    <a:pt x="31278" y="15392"/>
                    <a:pt x="31233" y="15143"/>
                    <a:pt x="31188" y="14894"/>
                  </a:cubicBezTo>
                  <a:close/>
                  <a:moveTo>
                    <a:pt x="3826" y="16026"/>
                  </a:moveTo>
                  <a:cubicBezTo>
                    <a:pt x="4278" y="16410"/>
                    <a:pt x="4799" y="16840"/>
                    <a:pt x="5342" y="17021"/>
                  </a:cubicBezTo>
                  <a:cubicBezTo>
                    <a:pt x="5342" y="17157"/>
                    <a:pt x="5365" y="17293"/>
                    <a:pt x="5365" y="17406"/>
                  </a:cubicBezTo>
                  <a:cubicBezTo>
                    <a:pt x="4889" y="17135"/>
                    <a:pt x="4369" y="16886"/>
                    <a:pt x="3871" y="16637"/>
                  </a:cubicBezTo>
                  <a:cubicBezTo>
                    <a:pt x="3848" y="16433"/>
                    <a:pt x="3848" y="16229"/>
                    <a:pt x="3826" y="16026"/>
                  </a:cubicBezTo>
                  <a:close/>
                  <a:moveTo>
                    <a:pt x="3871" y="16795"/>
                  </a:moveTo>
                  <a:cubicBezTo>
                    <a:pt x="4369" y="17112"/>
                    <a:pt x="4844" y="17406"/>
                    <a:pt x="5365" y="17655"/>
                  </a:cubicBezTo>
                  <a:cubicBezTo>
                    <a:pt x="5387" y="17927"/>
                    <a:pt x="5387" y="18198"/>
                    <a:pt x="5410" y="18470"/>
                  </a:cubicBezTo>
                  <a:cubicBezTo>
                    <a:pt x="5184" y="18357"/>
                    <a:pt x="4957" y="18266"/>
                    <a:pt x="4754" y="18153"/>
                  </a:cubicBezTo>
                  <a:cubicBezTo>
                    <a:pt x="4459" y="17995"/>
                    <a:pt x="4188" y="17813"/>
                    <a:pt x="3916" y="17632"/>
                  </a:cubicBezTo>
                  <a:cubicBezTo>
                    <a:pt x="3894" y="17361"/>
                    <a:pt x="3894" y="17089"/>
                    <a:pt x="3871" y="16818"/>
                  </a:cubicBezTo>
                  <a:lnTo>
                    <a:pt x="3871" y="16795"/>
                  </a:lnTo>
                  <a:close/>
                  <a:moveTo>
                    <a:pt x="3916" y="17836"/>
                  </a:moveTo>
                  <a:lnTo>
                    <a:pt x="3916" y="17836"/>
                  </a:lnTo>
                  <a:cubicBezTo>
                    <a:pt x="4369" y="18176"/>
                    <a:pt x="4889" y="18538"/>
                    <a:pt x="5433" y="18719"/>
                  </a:cubicBezTo>
                  <a:cubicBezTo>
                    <a:pt x="5455" y="19036"/>
                    <a:pt x="5500" y="19330"/>
                    <a:pt x="5523" y="19647"/>
                  </a:cubicBezTo>
                  <a:cubicBezTo>
                    <a:pt x="5229" y="19466"/>
                    <a:pt x="4889" y="19352"/>
                    <a:pt x="4573" y="19149"/>
                  </a:cubicBezTo>
                  <a:cubicBezTo>
                    <a:pt x="4346" y="19013"/>
                    <a:pt x="4143" y="18877"/>
                    <a:pt x="3961" y="18719"/>
                  </a:cubicBezTo>
                  <a:cubicBezTo>
                    <a:pt x="3939" y="18425"/>
                    <a:pt x="3939" y="18130"/>
                    <a:pt x="3916" y="17836"/>
                  </a:cubicBezTo>
                  <a:close/>
                  <a:moveTo>
                    <a:pt x="31346" y="15844"/>
                  </a:moveTo>
                  <a:lnTo>
                    <a:pt x="31346" y="15844"/>
                  </a:lnTo>
                  <a:cubicBezTo>
                    <a:pt x="31595" y="15980"/>
                    <a:pt x="31821" y="16116"/>
                    <a:pt x="32048" y="16252"/>
                  </a:cubicBezTo>
                  <a:cubicBezTo>
                    <a:pt x="32410" y="16501"/>
                    <a:pt x="32727" y="16795"/>
                    <a:pt x="33111" y="17021"/>
                  </a:cubicBezTo>
                  <a:cubicBezTo>
                    <a:pt x="33134" y="17033"/>
                    <a:pt x="33151" y="17038"/>
                    <a:pt x="33165" y="17038"/>
                  </a:cubicBezTo>
                  <a:cubicBezTo>
                    <a:pt x="33179" y="17038"/>
                    <a:pt x="33191" y="17033"/>
                    <a:pt x="33202" y="17021"/>
                  </a:cubicBezTo>
                  <a:cubicBezTo>
                    <a:pt x="33293" y="17836"/>
                    <a:pt x="33406" y="18651"/>
                    <a:pt x="33496" y="19466"/>
                  </a:cubicBezTo>
                  <a:cubicBezTo>
                    <a:pt x="33428" y="19511"/>
                    <a:pt x="33383" y="19579"/>
                    <a:pt x="33383" y="19669"/>
                  </a:cubicBezTo>
                  <a:cubicBezTo>
                    <a:pt x="33338" y="19850"/>
                    <a:pt x="33202" y="19986"/>
                    <a:pt x="32976" y="20099"/>
                  </a:cubicBezTo>
                  <a:cubicBezTo>
                    <a:pt x="32998" y="20054"/>
                    <a:pt x="33021" y="19986"/>
                    <a:pt x="32953" y="19941"/>
                  </a:cubicBezTo>
                  <a:cubicBezTo>
                    <a:pt x="32659" y="19715"/>
                    <a:pt x="32297" y="19556"/>
                    <a:pt x="31957" y="19375"/>
                  </a:cubicBezTo>
                  <a:cubicBezTo>
                    <a:pt x="31640" y="19194"/>
                    <a:pt x="31346" y="19036"/>
                    <a:pt x="31029" y="18855"/>
                  </a:cubicBezTo>
                  <a:cubicBezTo>
                    <a:pt x="31188" y="18809"/>
                    <a:pt x="31324" y="18764"/>
                    <a:pt x="31482" y="18719"/>
                  </a:cubicBezTo>
                  <a:cubicBezTo>
                    <a:pt x="31527" y="18719"/>
                    <a:pt x="31572" y="18696"/>
                    <a:pt x="31595" y="18673"/>
                  </a:cubicBezTo>
                  <a:cubicBezTo>
                    <a:pt x="31776" y="18787"/>
                    <a:pt x="31957" y="18922"/>
                    <a:pt x="32138" y="19036"/>
                  </a:cubicBezTo>
                  <a:cubicBezTo>
                    <a:pt x="32455" y="19262"/>
                    <a:pt x="32772" y="19556"/>
                    <a:pt x="33134" y="19692"/>
                  </a:cubicBezTo>
                  <a:cubicBezTo>
                    <a:pt x="33148" y="19697"/>
                    <a:pt x="33161" y="19700"/>
                    <a:pt x="33173" y="19700"/>
                  </a:cubicBezTo>
                  <a:cubicBezTo>
                    <a:pt x="33262" y="19700"/>
                    <a:pt x="33307" y="19570"/>
                    <a:pt x="33247" y="19511"/>
                  </a:cubicBezTo>
                  <a:cubicBezTo>
                    <a:pt x="32998" y="19239"/>
                    <a:pt x="32636" y="19058"/>
                    <a:pt x="32319" y="18855"/>
                  </a:cubicBezTo>
                  <a:cubicBezTo>
                    <a:pt x="32116" y="18719"/>
                    <a:pt x="31889" y="18560"/>
                    <a:pt x="31663" y="18425"/>
                  </a:cubicBezTo>
                  <a:cubicBezTo>
                    <a:pt x="31640" y="18379"/>
                    <a:pt x="31640" y="18357"/>
                    <a:pt x="31618" y="18334"/>
                  </a:cubicBezTo>
                  <a:cubicBezTo>
                    <a:pt x="31640" y="18311"/>
                    <a:pt x="31663" y="18266"/>
                    <a:pt x="31663" y="18221"/>
                  </a:cubicBezTo>
                  <a:cubicBezTo>
                    <a:pt x="31640" y="18040"/>
                    <a:pt x="31618" y="17859"/>
                    <a:pt x="31595" y="17655"/>
                  </a:cubicBezTo>
                  <a:lnTo>
                    <a:pt x="31595" y="17655"/>
                  </a:lnTo>
                  <a:cubicBezTo>
                    <a:pt x="31776" y="17791"/>
                    <a:pt x="31957" y="17927"/>
                    <a:pt x="32138" y="18040"/>
                  </a:cubicBezTo>
                  <a:cubicBezTo>
                    <a:pt x="32432" y="18221"/>
                    <a:pt x="32817" y="18492"/>
                    <a:pt x="33157" y="18515"/>
                  </a:cubicBezTo>
                  <a:cubicBezTo>
                    <a:pt x="33247" y="18515"/>
                    <a:pt x="33293" y="18402"/>
                    <a:pt x="33225" y="18334"/>
                  </a:cubicBezTo>
                  <a:cubicBezTo>
                    <a:pt x="32976" y="18130"/>
                    <a:pt x="32614" y="18040"/>
                    <a:pt x="32297" y="17881"/>
                  </a:cubicBezTo>
                  <a:cubicBezTo>
                    <a:pt x="32048" y="17723"/>
                    <a:pt x="31799" y="17565"/>
                    <a:pt x="31572" y="17383"/>
                  </a:cubicBezTo>
                  <a:cubicBezTo>
                    <a:pt x="31550" y="17135"/>
                    <a:pt x="31505" y="16908"/>
                    <a:pt x="31482" y="16682"/>
                  </a:cubicBezTo>
                  <a:lnTo>
                    <a:pt x="31482" y="16682"/>
                  </a:lnTo>
                  <a:cubicBezTo>
                    <a:pt x="31663" y="16772"/>
                    <a:pt x="31844" y="16886"/>
                    <a:pt x="32048" y="17021"/>
                  </a:cubicBezTo>
                  <a:cubicBezTo>
                    <a:pt x="32410" y="17248"/>
                    <a:pt x="32727" y="17542"/>
                    <a:pt x="33111" y="17768"/>
                  </a:cubicBezTo>
                  <a:cubicBezTo>
                    <a:pt x="33128" y="17781"/>
                    <a:pt x="33146" y="17787"/>
                    <a:pt x="33163" y="17787"/>
                  </a:cubicBezTo>
                  <a:cubicBezTo>
                    <a:pt x="33237" y="17787"/>
                    <a:pt x="33298" y="17683"/>
                    <a:pt x="33225" y="17610"/>
                  </a:cubicBezTo>
                  <a:cubicBezTo>
                    <a:pt x="32772" y="17135"/>
                    <a:pt x="32093" y="16750"/>
                    <a:pt x="31437" y="16456"/>
                  </a:cubicBezTo>
                  <a:cubicBezTo>
                    <a:pt x="31414" y="16252"/>
                    <a:pt x="31391" y="16048"/>
                    <a:pt x="31346" y="15844"/>
                  </a:cubicBezTo>
                  <a:close/>
                  <a:moveTo>
                    <a:pt x="30758" y="18922"/>
                  </a:moveTo>
                  <a:cubicBezTo>
                    <a:pt x="31120" y="19149"/>
                    <a:pt x="31482" y="19352"/>
                    <a:pt x="31844" y="19579"/>
                  </a:cubicBezTo>
                  <a:cubicBezTo>
                    <a:pt x="32161" y="19782"/>
                    <a:pt x="32478" y="20009"/>
                    <a:pt x="32840" y="20145"/>
                  </a:cubicBezTo>
                  <a:cubicBezTo>
                    <a:pt x="32840" y="20156"/>
                    <a:pt x="32846" y="20156"/>
                    <a:pt x="32851" y="20156"/>
                  </a:cubicBezTo>
                  <a:cubicBezTo>
                    <a:pt x="32857" y="20156"/>
                    <a:pt x="32862" y="20156"/>
                    <a:pt x="32862" y="20167"/>
                  </a:cubicBezTo>
                  <a:cubicBezTo>
                    <a:pt x="32727" y="20212"/>
                    <a:pt x="32591" y="20258"/>
                    <a:pt x="32432" y="20303"/>
                  </a:cubicBezTo>
                  <a:cubicBezTo>
                    <a:pt x="31776" y="19782"/>
                    <a:pt x="30961" y="19420"/>
                    <a:pt x="30237" y="19058"/>
                  </a:cubicBezTo>
                  <a:cubicBezTo>
                    <a:pt x="30418" y="19013"/>
                    <a:pt x="30599" y="18968"/>
                    <a:pt x="30758" y="18922"/>
                  </a:cubicBezTo>
                  <a:close/>
                  <a:moveTo>
                    <a:pt x="29988" y="19126"/>
                  </a:moveTo>
                  <a:cubicBezTo>
                    <a:pt x="29988" y="19126"/>
                    <a:pt x="29988" y="19149"/>
                    <a:pt x="30034" y="19171"/>
                  </a:cubicBezTo>
                  <a:cubicBezTo>
                    <a:pt x="30712" y="19534"/>
                    <a:pt x="31346" y="19986"/>
                    <a:pt x="32002" y="20394"/>
                  </a:cubicBezTo>
                  <a:cubicBezTo>
                    <a:pt x="31935" y="20394"/>
                    <a:pt x="31867" y="20416"/>
                    <a:pt x="31799" y="20416"/>
                  </a:cubicBezTo>
                  <a:cubicBezTo>
                    <a:pt x="31391" y="20190"/>
                    <a:pt x="30939" y="20009"/>
                    <a:pt x="30531" y="19805"/>
                  </a:cubicBezTo>
                  <a:cubicBezTo>
                    <a:pt x="30169" y="19601"/>
                    <a:pt x="29785" y="19420"/>
                    <a:pt x="29400" y="19262"/>
                  </a:cubicBezTo>
                  <a:cubicBezTo>
                    <a:pt x="29603" y="19217"/>
                    <a:pt x="29785" y="19171"/>
                    <a:pt x="29988" y="19126"/>
                  </a:cubicBezTo>
                  <a:close/>
                  <a:moveTo>
                    <a:pt x="29128" y="19307"/>
                  </a:moveTo>
                  <a:cubicBezTo>
                    <a:pt x="29128" y="19307"/>
                    <a:pt x="29128" y="19307"/>
                    <a:pt x="29128" y="19330"/>
                  </a:cubicBezTo>
                  <a:cubicBezTo>
                    <a:pt x="29581" y="19624"/>
                    <a:pt x="30101" y="19873"/>
                    <a:pt x="30577" y="20122"/>
                  </a:cubicBezTo>
                  <a:cubicBezTo>
                    <a:pt x="30803" y="20235"/>
                    <a:pt x="31007" y="20371"/>
                    <a:pt x="31233" y="20484"/>
                  </a:cubicBezTo>
                  <a:cubicBezTo>
                    <a:pt x="31052" y="20507"/>
                    <a:pt x="30894" y="20507"/>
                    <a:pt x="30735" y="20529"/>
                  </a:cubicBezTo>
                  <a:cubicBezTo>
                    <a:pt x="30034" y="20145"/>
                    <a:pt x="29309" y="19782"/>
                    <a:pt x="28585" y="19420"/>
                  </a:cubicBezTo>
                  <a:cubicBezTo>
                    <a:pt x="28766" y="19398"/>
                    <a:pt x="28947" y="19352"/>
                    <a:pt x="29128" y="19307"/>
                  </a:cubicBezTo>
                  <a:close/>
                  <a:moveTo>
                    <a:pt x="28291" y="19488"/>
                  </a:moveTo>
                  <a:cubicBezTo>
                    <a:pt x="28925" y="19850"/>
                    <a:pt x="29558" y="20212"/>
                    <a:pt x="30215" y="20552"/>
                  </a:cubicBezTo>
                  <a:cubicBezTo>
                    <a:pt x="30011" y="20575"/>
                    <a:pt x="29830" y="20575"/>
                    <a:pt x="29717" y="20597"/>
                  </a:cubicBezTo>
                  <a:lnTo>
                    <a:pt x="29581" y="20597"/>
                  </a:lnTo>
                  <a:cubicBezTo>
                    <a:pt x="28925" y="20235"/>
                    <a:pt x="28291" y="19896"/>
                    <a:pt x="27612" y="19601"/>
                  </a:cubicBezTo>
                  <a:cubicBezTo>
                    <a:pt x="27838" y="19556"/>
                    <a:pt x="28065" y="19511"/>
                    <a:pt x="28291" y="19488"/>
                  </a:cubicBezTo>
                  <a:close/>
                  <a:moveTo>
                    <a:pt x="27431" y="19624"/>
                  </a:moveTo>
                  <a:cubicBezTo>
                    <a:pt x="27431" y="19647"/>
                    <a:pt x="27431" y="19669"/>
                    <a:pt x="27453" y="19669"/>
                  </a:cubicBezTo>
                  <a:cubicBezTo>
                    <a:pt x="27974" y="20031"/>
                    <a:pt x="28517" y="20348"/>
                    <a:pt x="29083" y="20665"/>
                  </a:cubicBezTo>
                  <a:cubicBezTo>
                    <a:pt x="28925" y="20688"/>
                    <a:pt x="28766" y="20710"/>
                    <a:pt x="28608" y="20710"/>
                  </a:cubicBezTo>
                  <a:lnTo>
                    <a:pt x="28585" y="20710"/>
                  </a:lnTo>
                  <a:cubicBezTo>
                    <a:pt x="28132" y="20439"/>
                    <a:pt x="27612" y="20303"/>
                    <a:pt x="27114" y="20077"/>
                  </a:cubicBezTo>
                  <a:cubicBezTo>
                    <a:pt x="26933" y="19986"/>
                    <a:pt x="26752" y="19873"/>
                    <a:pt x="26571" y="19782"/>
                  </a:cubicBezTo>
                  <a:cubicBezTo>
                    <a:pt x="26865" y="19737"/>
                    <a:pt x="27137" y="19692"/>
                    <a:pt x="27431" y="19624"/>
                  </a:cubicBezTo>
                  <a:close/>
                  <a:moveTo>
                    <a:pt x="3961" y="18968"/>
                  </a:moveTo>
                  <a:lnTo>
                    <a:pt x="3961" y="18968"/>
                  </a:lnTo>
                  <a:cubicBezTo>
                    <a:pt x="4437" y="19375"/>
                    <a:pt x="5003" y="19737"/>
                    <a:pt x="5568" y="19828"/>
                  </a:cubicBezTo>
                  <a:cubicBezTo>
                    <a:pt x="5614" y="20122"/>
                    <a:pt x="5659" y="20439"/>
                    <a:pt x="5727" y="20733"/>
                  </a:cubicBezTo>
                  <a:cubicBezTo>
                    <a:pt x="5478" y="20552"/>
                    <a:pt x="5206" y="20394"/>
                    <a:pt x="4980" y="20235"/>
                  </a:cubicBezTo>
                  <a:lnTo>
                    <a:pt x="3984" y="19579"/>
                  </a:lnTo>
                  <a:cubicBezTo>
                    <a:pt x="3984" y="19375"/>
                    <a:pt x="3961" y="19171"/>
                    <a:pt x="3961" y="18968"/>
                  </a:cubicBezTo>
                  <a:close/>
                  <a:moveTo>
                    <a:pt x="26277" y="19828"/>
                  </a:moveTo>
                  <a:cubicBezTo>
                    <a:pt x="26842" y="20212"/>
                    <a:pt x="27453" y="20575"/>
                    <a:pt x="28087" y="20778"/>
                  </a:cubicBezTo>
                  <a:cubicBezTo>
                    <a:pt x="27816" y="20824"/>
                    <a:pt x="27567" y="20846"/>
                    <a:pt x="27295" y="20869"/>
                  </a:cubicBezTo>
                  <a:cubicBezTo>
                    <a:pt x="27295" y="20869"/>
                    <a:pt x="27272" y="20846"/>
                    <a:pt x="27272" y="20824"/>
                  </a:cubicBezTo>
                  <a:cubicBezTo>
                    <a:pt x="26661" y="20507"/>
                    <a:pt x="26028" y="20235"/>
                    <a:pt x="25417" y="19941"/>
                  </a:cubicBezTo>
                  <a:cubicBezTo>
                    <a:pt x="25711" y="19896"/>
                    <a:pt x="25982" y="19850"/>
                    <a:pt x="26277" y="19828"/>
                  </a:cubicBezTo>
                  <a:close/>
                  <a:moveTo>
                    <a:pt x="25054" y="19986"/>
                  </a:moveTo>
                  <a:cubicBezTo>
                    <a:pt x="25643" y="20326"/>
                    <a:pt x="26254" y="20688"/>
                    <a:pt x="26888" y="20914"/>
                  </a:cubicBezTo>
                  <a:cubicBezTo>
                    <a:pt x="26729" y="20937"/>
                    <a:pt x="26571" y="20959"/>
                    <a:pt x="26412" y="20982"/>
                  </a:cubicBezTo>
                  <a:cubicBezTo>
                    <a:pt x="26231" y="21005"/>
                    <a:pt x="26050" y="21027"/>
                    <a:pt x="25869" y="21050"/>
                  </a:cubicBezTo>
                  <a:cubicBezTo>
                    <a:pt x="25552" y="20824"/>
                    <a:pt x="25168" y="20688"/>
                    <a:pt x="24806" y="20529"/>
                  </a:cubicBezTo>
                  <a:cubicBezTo>
                    <a:pt x="24534" y="20394"/>
                    <a:pt x="24240" y="20258"/>
                    <a:pt x="23945" y="20122"/>
                  </a:cubicBezTo>
                  <a:cubicBezTo>
                    <a:pt x="24308" y="20077"/>
                    <a:pt x="24670" y="20031"/>
                    <a:pt x="25054" y="19986"/>
                  </a:cubicBezTo>
                  <a:close/>
                  <a:moveTo>
                    <a:pt x="23561" y="20167"/>
                  </a:moveTo>
                  <a:cubicBezTo>
                    <a:pt x="23968" y="20371"/>
                    <a:pt x="24376" y="20575"/>
                    <a:pt x="24783" y="20778"/>
                  </a:cubicBezTo>
                  <a:cubicBezTo>
                    <a:pt x="24987" y="20869"/>
                    <a:pt x="25190" y="20982"/>
                    <a:pt x="25394" y="21095"/>
                  </a:cubicBezTo>
                  <a:cubicBezTo>
                    <a:pt x="25145" y="21118"/>
                    <a:pt x="24896" y="21163"/>
                    <a:pt x="24647" y="21186"/>
                  </a:cubicBezTo>
                  <a:cubicBezTo>
                    <a:pt x="24421" y="21095"/>
                    <a:pt x="24194" y="21005"/>
                    <a:pt x="24013" y="20891"/>
                  </a:cubicBezTo>
                  <a:cubicBezTo>
                    <a:pt x="23674" y="20710"/>
                    <a:pt x="23357" y="20461"/>
                    <a:pt x="23063" y="20212"/>
                  </a:cubicBezTo>
                  <a:cubicBezTo>
                    <a:pt x="23244" y="20190"/>
                    <a:pt x="23402" y="20167"/>
                    <a:pt x="23561" y="20167"/>
                  </a:cubicBezTo>
                  <a:close/>
                  <a:moveTo>
                    <a:pt x="28970" y="3329"/>
                  </a:moveTo>
                  <a:lnTo>
                    <a:pt x="28970" y="3374"/>
                  </a:lnTo>
                  <a:cubicBezTo>
                    <a:pt x="29287" y="8240"/>
                    <a:pt x="29739" y="13581"/>
                    <a:pt x="31324" y="18221"/>
                  </a:cubicBezTo>
                  <a:cubicBezTo>
                    <a:pt x="31301" y="18198"/>
                    <a:pt x="31301" y="18198"/>
                    <a:pt x="31278" y="18198"/>
                  </a:cubicBezTo>
                  <a:cubicBezTo>
                    <a:pt x="31259" y="18186"/>
                    <a:pt x="31240" y="18180"/>
                    <a:pt x="31223" y="18180"/>
                  </a:cubicBezTo>
                  <a:cubicBezTo>
                    <a:pt x="31178" y="18180"/>
                    <a:pt x="31142" y="18217"/>
                    <a:pt x="31142" y="18266"/>
                  </a:cubicBezTo>
                  <a:cubicBezTo>
                    <a:pt x="22927" y="20009"/>
                    <a:pt x="14553" y="19850"/>
                    <a:pt x="6315" y="21208"/>
                  </a:cubicBezTo>
                  <a:cubicBezTo>
                    <a:pt x="6315" y="21186"/>
                    <a:pt x="6315" y="21186"/>
                    <a:pt x="6315" y="21163"/>
                  </a:cubicBezTo>
                  <a:cubicBezTo>
                    <a:pt x="5863" y="15437"/>
                    <a:pt x="5930" y="9621"/>
                    <a:pt x="5319" y="3895"/>
                  </a:cubicBezTo>
                  <a:lnTo>
                    <a:pt x="5319" y="3895"/>
                  </a:lnTo>
                  <a:cubicBezTo>
                    <a:pt x="6106" y="3916"/>
                    <a:pt x="6893" y="3926"/>
                    <a:pt x="7679" y="3926"/>
                  </a:cubicBezTo>
                  <a:cubicBezTo>
                    <a:pt x="11012" y="3926"/>
                    <a:pt x="14344" y="3760"/>
                    <a:pt x="17676" y="3668"/>
                  </a:cubicBezTo>
                  <a:cubicBezTo>
                    <a:pt x="19736" y="3601"/>
                    <a:pt x="21795" y="3555"/>
                    <a:pt x="23855" y="3510"/>
                  </a:cubicBezTo>
                  <a:cubicBezTo>
                    <a:pt x="25552" y="3465"/>
                    <a:pt x="27295" y="3555"/>
                    <a:pt x="28970" y="3329"/>
                  </a:cubicBezTo>
                  <a:close/>
                  <a:moveTo>
                    <a:pt x="22882" y="20235"/>
                  </a:moveTo>
                  <a:cubicBezTo>
                    <a:pt x="23176" y="20552"/>
                    <a:pt x="23515" y="20846"/>
                    <a:pt x="23900" y="21095"/>
                  </a:cubicBezTo>
                  <a:cubicBezTo>
                    <a:pt x="23991" y="21140"/>
                    <a:pt x="24059" y="21186"/>
                    <a:pt x="24149" y="21254"/>
                  </a:cubicBezTo>
                  <a:lnTo>
                    <a:pt x="23787" y="21299"/>
                  </a:lnTo>
                  <a:cubicBezTo>
                    <a:pt x="23357" y="21050"/>
                    <a:pt x="22882" y="20846"/>
                    <a:pt x="22429" y="20642"/>
                  </a:cubicBezTo>
                  <a:cubicBezTo>
                    <a:pt x="22271" y="20552"/>
                    <a:pt x="22067" y="20416"/>
                    <a:pt x="21863" y="20326"/>
                  </a:cubicBezTo>
                  <a:cubicBezTo>
                    <a:pt x="22203" y="20303"/>
                    <a:pt x="22542" y="20258"/>
                    <a:pt x="22882" y="20235"/>
                  </a:cubicBezTo>
                  <a:close/>
                  <a:moveTo>
                    <a:pt x="21411" y="20371"/>
                  </a:moveTo>
                  <a:cubicBezTo>
                    <a:pt x="21411" y="20371"/>
                    <a:pt x="21411" y="20371"/>
                    <a:pt x="21411" y="20394"/>
                  </a:cubicBezTo>
                  <a:cubicBezTo>
                    <a:pt x="21411" y="20484"/>
                    <a:pt x="21411" y="20507"/>
                    <a:pt x="21524" y="20552"/>
                  </a:cubicBezTo>
                  <a:cubicBezTo>
                    <a:pt x="21535" y="20563"/>
                    <a:pt x="21552" y="20569"/>
                    <a:pt x="21569" y="20569"/>
                  </a:cubicBezTo>
                  <a:cubicBezTo>
                    <a:pt x="21586" y="20569"/>
                    <a:pt x="21603" y="20563"/>
                    <a:pt x="21614" y="20552"/>
                  </a:cubicBezTo>
                  <a:lnTo>
                    <a:pt x="21637" y="20507"/>
                  </a:lnTo>
                  <a:cubicBezTo>
                    <a:pt x="21660" y="20484"/>
                    <a:pt x="21660" y="20461"/>
                    <a:pt x="21660" y="20439"/>
                  </a:cubicBezTo>
                  <a:cubicBezTo>
                    <a:pt x="21977" y="20575"/>
                    <a:pt x="22837" y="21095"/>
                    <a:pt x="22995" y="21186"/>
                  </a:cubicBezTo>
                  <a:cubicBezTo>
                    <a:pt x="23085" y="21231"/>
                    <a:pt x="23199" y="21299"/>
                    <a:pt x="23312" y="21344"/>
                  </a:cubicBezTo>
                  <a:cubicBezTo>
                    <a:pt x="23063" y="21389"/>
                    <a:pt x="22814" y="21412"/>
                    <a:pt x="22565" y="21435"/>
                  </a:cubicBezTo>
                  <a:cubicBezTo>
                    <a:pt x="22022" y="21186"/>
                    <a:pt x="21479" y="20937"/>
                    <a:pt x="20981" y="20597"/>
                  </a:cubicBezTo>
                  <a:cubicBezTo>
                    <a:pt x="20968" y="20591"/>
                    <a:pt x="20955" y="20588"/>
                    <a:pt x="20943" y="20588"/>
                  </a:cubicBezTo>
                  <a:cubicBezTo>
                    <a:pt x="20868" y="20588"/>
                    <a:pt x="20812" y="20694"/>
                    <a:pt x="20890" y="20733"/>
                  </a:cubicBezTo>
                  <a:cubicBezTo>
                    <a:pt x="21275" y="21005"/>
                    <a:pt x="21660" y="21254"/>
                    <a:pt x="22090" y="21502"/>
                  </a:cubicBezTo>
                  <a:cubicBezTo>
                    <a:pt x="21977" y="21502"/>
                    <a:pt x="21841" y="21525"/>
                    <a:pt x="21728" y="21525"/>
                  </a:cubicBezTo>
                  <a:cubicBezTo>
                    <a:pt x="21094" y="21186"/>
                    <a:pt x="20483" y="20846"/>
                    <a:pt x="19872" y="20507"/>
                  </a:cubicBezTo>
                  <a:cubicBezTo>
                    <a:pt x="20370" y="20461"/>
                    <a:pt x="20890" y="20416"/>
                    <a:pt x="21411" y="20371"/>
                  </a:cubicBezTo>
                  <a:close/>
                  <a:moveTo>
                    <a:pt x="19668" y="20529"/>
                  </a:moveTo>
                  <a:cubicBezTo>
                    <a:pt x="19668" y="20552"/>
                    <a:pt x="19668" y="20575"/>
                    <a:pt x="19691" y="20575"/>
                  </a:cubicBezTo>
                  <a:cubicBezTo>
                    <a:pt x="20234" y="20914"/>
                    <a:pt x="20777" y="21254"/>
                    <a:pt x="21320" y="21593"/>
                  </a:cubicBezTo>
                  <a:cubicBezTo>
                    <a:pt x="21117" y="21616"/>
                    <a:pt x="20935" y="21638"/>
                    <a:pt x="20732" y="21661"/>
                  </a:cubicBezTo>
                  <a:cubicBezTo>
                    <a:pt x="20438" y="21525"/>
                    <a:pt x="20166" y="21389"/>
                    <a:pt x="19894" y="21208"/>
                  </a:cubicBezTo>
                  <a:cubicBezTo>
                    <a:pt x="19578" y="21027"/>
                    <a:pt x="19283" y="20778"/>
                    <a:pt x="18989" y="20575"/>
                  </a:cubicBezTo>
                  <a:cubicBezTo>
                    <a:pt x="19080" y="20575"/>
                    <a:pt x="19148" y="20575"/>
                    <a:pt x="19238" y="20552"/>
                  </a:cubicBezTo>
                  <a:cubicBezTo>
                    <a:pt x="19374" y="20552"/>
                    <a:pt x="19532" y="20529"/>
                    <a:pt x="19668" y="20529"/>
                  </a:cubicBezTo>
                  <a:close/>
                  <a:moveTo>
                    <a:pt x="18785" y="20597"/>
                  </a:moveTo>
                  <a:cubicBezTo>
                    <a:pt x="19102" y="21072"/>
                    <a:pt x="19668" y="21435"/>
                    <a:pt x="20211" y="21706"/>
                  </a:cubicBezTo>
                  <a:lnTo>
                    <a:pt x="19645" y="21774"/>
                  </a:lnTo>
                  <a:cubicBezTo>
                    <a:pt x="19713" y="21751"/>
                    <a:pt x="19736" y="21638"/>
                    <a:pt x="19668" y="21593"/>
                  </a:cubicBezTo>
                  <a:cubicBezTo>
                    <a:pt x="19306" y="21299"/>
                    <a:pt x="18831" y="21186"/>
                    <a:pt x="18401" y="21005"/>
                  </a:cubicBezTo>
                  <a:lnTo>
                    <a:pt x="17699" y="20710"/>
                  </a:lnTo>
                  <a:cubicBezTo>
                    <a:pt x="18061" y="20665"/>
                    <a:pt x="18423" y="20642"/>
                    <a:pt x="18785" y="20597"/>
                  </a:cubicBezTo>
                  <a:close/>
                  <a:moveTo>
                    <a:pt x="17292" y="20733"/>
                  </a:moveTo>
                  <a:lnTo>
                    <a:pt x="18310" y="21231"/>
                  </a:lnTo>
                  <a:cubicBezTo>
                    <a:pt x="18718" y="21435"/>
                    <a:pt x="19125" y="21706"/>
                    <a:pt x="19578" y="21774"/>
                  </a:cubicBezTo>
                  <a:lnTo>
                    <a:pt x="19600" y="21774"/>
                  </a:lnTo>
                  <a:cubicBezTo>
                    <a:pt x="19396" y="21819"/>
                    <a:pt x="19193" y="21842"/>
                    <a:pt x="18989" y="21865"/>
                  </a:cubicBezTo>
                  <a:cubicBezTo>
                    <a:pt x="18469" y="21932"/>
                    <a:pt x="17925" y="21978"/>
                    <a:pt x="17405" y="22046"/>
                  </a:cubicBezTo>
                  <a:cubicBezTo>
                    <a:pt x="16703" y="21616"/>
                    <a:pt x="15934" y="21299"/>
                    <a:pt x="15187" y="20937"/>
                  </a:cubicBezTo>
                  <a:cubicBezTo>
                    <a:pt x="15549" y="20891"/>
                    <a:pt x="15934" y="20869"/>
                    <a:pt x="16319" y="20824"/>
                  </a:cubicBezTo>
                  <a:cubicBezTo>
                    <a:pt x="16884" y="21254"/>
                    <a:pt x="17586" y="21729"/>
                    <a:pt x="18265" y="21729"/>
                  </a:cubicBezTo>
                  <a:cubicBezTo>
                    <a:pt x="18355" y="21729"/>
                    <a:pt x="18423" y="21593"/>
                    <a:pt x="18333" y="21548"/>
                  </a:cubicBezTo>
                  <a:cubicBezTo>
                    <a:pt x="18016" y="21412"/>
                    <a:pt x="17654" y="21367"/>
                    <a:pt x="17337" y="21254"/>
                  </a:cubicBezTo>
                  <a:cubicBezTo>
                    <a:pt x="17020" y="21140"/>
                    <a:pt x="16726" y="20982"/>
                    <a:pt x="16454" y="20824"/>
                  </a:cubicBezTo>
                  <a:cubicBezTo>
                    <a:pt x="16726" y="20778"/>
                    <a:pt x="17020" y="20756"/>
                    <a:pt x="17292" y="20733"/>
                  </a:cubicBezTo>
                  <a:close/>
                  <a:moveTo>
                    <a:pt x="14893" y="20959"/>
                  </a:moveTo>
                  <a:cubicBezTo>
                    <a:pt x="15572" y="21344"/>
                    <a:pt x="16251" y="21751"/>
                    <a:pt x="16952" y="22114"/>
                  </a:cubicBezTo>
                  <a:cubicBezTo>
                    <a:pt x="16839" y="22114"/>
                    <a:pt x="16703" y="22136"/>
                    <a:pt x="16590" y="22136"/>
                  </a:cubicBezTo>
                  <a:cubicBezTo>
                    <a:pt x="15876" y="21734"/>
                    <a:pt x="15095" y="21421"/>
                    <a:pt x="14358" y="21021"/>
                  </a:cubicBezTo>
                  <a:lnTo>
                    <a:pt x="14358" y="21021"/>
                  </a:lnTo>
                  <a:cubicBezTo>
                    <a:pt x="14540" y="21001"/>
                    <a:pt x="14707" y="20980"/>
                    <a:pt x="14893" y="20959"/>
                  </a:cubicBezTo>
                  <a:close/>
                  <a:moveTo>
                    <a:pt x="13987" y="21050"/>
                  </a:moveTo>
                  <a:cubicBezTo>
                    <a:pt x="14644" y="21457"/>
                    <a:pt x="15345" y="21910"/>
                    <a:pt x="16070" y="22204"/>
                  </a:cubicBezTo>
                  <a:cubicBezTo>
                    <a:pt x="15934" y="22227"/>
                    <a:pt x="15798" y="22249"/>
                    <a:pt x="15662" y="22249"/>
                  </a:cubicBezTo>
                  <a:cubicBezTo>
                    <a:pt x="15662" y="22249"/>
                    <a:pt x="15662" y="22227"/>
                    <a:pt x="15640" y="22227"/>
                  </a:cubicBezTo>
                  <a:cubicBezTo>
                    <a:pt x="15096" y="21774"/>
                    <a:pt x="14440" y="21412"/>
                    <a:pt x="13784" y="21072"/>
                  </a:cubicBezTo>
                  <a:cubicBezTo>
                    <a:pt x="13852" y="21072"/>
                    <a:pt x="13920" y="21050"/>
                    <a:pt x="13987" y="21050"/>
                  </a:cubicBezTo>
                  <a:close/>
                  <a:moveTo>
                    <a:pt x="13354" y="21118"/>
                  </a:moveTo>
                  <a:cubicBezTo>
                    <a:pt x="14010" y="21548"/>
                    <a:pt x="14666" y="22000"/>
                    <a:pt x="15368" y="22295"/>
                  </a:cubicBezTo>
                  <a:cubicBezTo>
                    <a:pt x="15074" y="22340"/>
                    <a:pt x="14780" y="22363"/>
                    <a:pt x="14463" y="22408"/>
                  </a:cubicBezTo>
                  <a:cubicBezTo>
                    <a:pt x="14463" y="22385"/>
                    <a:pt x="14463" y="22363"/>
                    <a:pt x="14440" y="22363"/>
                  </a:cubicBezTo>
                  <a:cubicBezTo>
                    <a:pt x="13693" y="21910"/>
                    <a:pt x="12856" y="21570"/>
                    <a:pt x="12041" y="21231"/>
                  </a:cubicBezTo>
                  <a:cubicBezTo>
                    <a:pt x="12471" y="21186"/>
                    <a:pt x="12924" y="21140"/>
                    <a:pt x="13354" y="21118"/>
                  </a:cubicBezTo>
                  <a:close/>
                  <a:moveTo>
                    <a:pt x="11724" y="21254"/>
                  </a:moveTo>
                  <a:cubicBezTo>
                    <a:pt x="12494" y="21661"/>
                    <a:pt x="13263" y="22114"/>
                    <a:pt x="14078" y="22453"/>
                  </a:cubicBezTo>
                  <a:cubicBezTo>
                    <a:pt x="13535" y="22521"/>
                    <a:pt x="12992" y="22589"/>
                    <a:pt x="12448" y="22657"/>
                  </a:cubicBezTo>
                  <a:cubicBezTo>
                    <a:pt x="11566" y="22204"/>
                    <a:pt x="10661" y="21887"/>
                    <a:pt x="9823" y="21389"/>
                  </a:cubicBezTo>
                  <a:cubicBezTo>
                    <a:pt x="10027" y="21389"/>
                    <a:pt x="10253" y="21367"/>
                    <a:pt x="10457" y="21344"/>
                  </a:cubicBezTo>
                  <a:cubicBezTo>
                    <a:pt x="11204" y="21751"/>
                    <a:pt x="11951" y="22249"/>
                    <a:pt x="12720" y="22544"/>
                  </a:cubicBezTo>
                  <a:cubicBezTo>
                    <a:pt x="12732" y="22548"/>
                    <a:pt x="12744" y="22551"/>
                    <a:pt x="12755" y="22551"/>
                  </a:cubicBezTo>
                  <a:cubicBezTo>
                    <a:pt x="12846" y="22551"/>
                    <a:pt x="12891" y="22400"/>
                    <a:pt x="12811" y="22340"/>
                  </a:cubicBezTo>
                  <a:cubicBezTo>
                    <a:pt x="12200" y="21932"/>
                    <a:pt x="11498" y="21638"/>
                    <a:pt x="10842" y="21321"/>
                  </a:cubicBezTo>
                  <a:cubicBezTo>
                    <a:pt x="11136" y="21299"/>
                    <a:pt x="11430" y="21276"/>
                    <a:pt x="11724" y="21254"/>
                  </a:cubicBezTo>
                  <a:close/>
                  <a:moveTo>
                    <a:pt x="9597" y="21412"/>
                  </a:moveTo>
                  <a:cubicBezTo>
                    <a:pt x="10298" y="21887"/>
                    <a:pt x="11091" y="22408"/>
                    <a:pt x="11928" y="22725"/>
                  </a:cubicBezTo>
                  <a:lnTo>
                    <a:pt x="11837" y="22725"/>
                  </a:lnTo>
                  <a:cubicBezTo>
                    <a:pt x="11634" y="22747"/>
                    <a:pt x="11453" y="22770"/>
                    <a:pt x="11249" y="22793"/>
                  </a:cubicBezTo>
                  <a:cubicBezTo>
                    <a:pt x="10457" y="22295"/>
                    <a:pt x="9574" y="21819"/>
                    <a:pt x="8692" y="21457"/>
                  </a:cubicBezTo>
                  <a:cubicBezTo>
                    <a:pt x="9008" y="21457"/>
                    <a:pt x="9303" y="21435"/>
                    <a:pt x="9597" y="21412"/>
                  </a:cubicBezTo>
                  <a:close/>
                  <a:moveTo>
                    <a:pt x="8375" y="21480"/>
                  </a:moveTo>
                  <a:cubicBezTo>
                    <a:pt x="9099" y="21978"/>
                    <a:pt x="9936" y="22453"/>
                    <a:pt x="10751" y="22860"/>
                  </a:cubicBezTo>
                  <a:cubicBezTo>
                    <a:pt x="10570" y="22883"/>
                    <a:pt x="10389" y="22906"/>
                    <a:pt x="10231" y="22928"/>
                  </a:cubicBezTo>
                  <a:cubicBezTo>
                    <a:pt x="9393" y="22453"/>
                    <a:pt x="8556" y="21978"/>
                    <a:pt x="7718" y="21502"/>
                  </a:cubicBezTo>
                  <a:cubicBezTo>
                    <a:pt x="7945" y="21502"/>
                    <a:pt x="8171" y="21480"/>
                    <a:pt x="8375" y="21480"/>
                  </a:cubicBezTo>
                  <a:close/>
                  <a:moveTo>
                    <a:pt x="3984" y="19782"/>
                  </a:moveTo>
                  <a:lnTo>
                    <a:pt x="4776" y="20371"/>
                  </a:lnTo>
                  <a:lnTo>
                    <a:pt x="4799" y="20371"/>
                  </a:lnTo>
                  <a:cubicBezTo>
                    <a:pt x="5116" y="20597"/>
                    <a:pt x="5455" y="20869"/>
                    <a:pt x="5817" y="21072"/>
                  </a:cubicBezTo>
                  <a:cubicBezTo>
                    <a:pt x="5817" y="21140"/>
                    <a:pt x="5840" y="21186"/>
                    <a:pt x="5840" y="21231"/>
                  </a:cubicBezTo>
                  <a:cubicBezTo>
                    <a:pt x="5840" y="21254"/>
                    <a:pt x="5863" y="21254"/>
                    <a:pt x="5863" y="21276"/>
                  </a:cubicBezTo>
                  <a:lnTo>
                    <a:pt x="5817" y="21276"/>
                  </a:lnTo>
                  <a:cubicBezTo>
                    <a:pt x="5704" y="21299"/>
                    <a:pt x="5704" y="21435"/>
                    <a:pt x="5772" y="21502"/>
                  </a:cubicBezTo>
                  <a:cubicBezTo>
                    <a:pt x="5274" y="21186"/>
                    <a:pt x="4776" y="20891"/>
                    <a:pt x="4256" y="20620"/>
                  </a:cubicBezTo>
                  <a:cubicBezTo>
                    <a:pt x="4240" y="20608"/>
                    <a:pt x="4224" y="20603"/>
                    <a:pt x="4210" y="20603"/>
                  </a:cubicBezTo>
                  <a:cubicBezTo>
                    <a:pt x="4139" y="20603"/>
                    <a:pt x="4090" y="20718"/>
                    <a:pt x="4165" y="20756"/>
                  </a:cubicBezTo>
                  <a:cubicBezTo>
                    <a:pt x="4776" y="21118"/>
                    <a:pt x="5342" y="21502"/>
                    <a:pt x="5930" y="21910"/>
                  </a:cubicBezTo>
                  <a:cubicBezTo>
                    <a:pt x="6474" y="22295"/>
                    <a:pt x="6994" y="22838"/>
                    <a:pt x="7605" y="23132"/>
                  </a:cubicBezTo>
                  <a:cubicBezTo>
                    <a:pt x="7614" y="23135"/>
                    <a:pt x="7624" y="23136"/>
                    <a:pt x="7633" y="23136"/>
                  </a:cubicBezTo>
                  <a:cubicBezTo>
                    <a:pt x="7695" y="23136"/>
                    <a:pt x="7758" y="23078"/>
                    <a:pt x="7718" y="23019"/>
                  </a:cubicBezTo>
                  <a:cubicBezTo>
                    <a:pt x="7356" y="22521"/>
                    <a:pt x="6745" y="22181"/>
                    <a:pt x="6247" y="21842"/>
                  </a:cubicBezTo>
                  <a:cubicBezTo>
                    <a:pt x="6112" y="21729"/>
                    <a:pt x="5976" y="21638"/>
                    <a:pt x="5817" y="21548"/>
                  </a:cubicBezTo>
                  <a:lnTo>
                    <a:pt x="5863" y="21548"/>
                  </a:lnTo>
                  <a:cubicBezTo>
                    <a:pt x="6383" y="21548"/>
                    <a:pt x="6926" y="21548"/>
                    <a:pt x="7447" y="21525"/>
                  </a:cubicBezTo>
                  <a:cubicBezTo>
                    <a:pt x="8239" y="22000"/>
                    <a:pt x="9008" y="22498"/>
                    <a:pt x="9778" y="22974"/>
                  </a:cubicBezTo>
                  <a:cubicBezTo>
                    <a:pt x="9484" y="23019"/>
                    <a:pt x="9189" y="23041"/>
                    <a:pt x="8895" y="23087"/>
                  </a:cubicBezTo>
                  <a:cubicBezTo>
                    <a:pt x="8148" y="22521"/>
                    <a:pt x="7334" y="22046"/>
                    <a:pt x="6519" y="21616"/>
                  </a:cubicBezTo>
                  <a:cubicBezTo>
                    <a:pt x="6511" y="21614"/>
                    <a:pt x="6503" y="21613"/>
                    <a:pt x="6495" y="21613"/>
                  </a:cubicBezTo>
                  <a:cubicBezTo>
                    <a:pt x="6417" y="21613"/>
                    <a:pt x="6369" y="21710"/>
                    <a:pt x="6451" y="21751"/>
                  </a:cubicBezTo>
                  <a:cubicBezTo>
                    <a:pt x="7153" y="22181"/>
                    <a:pt x="7809" y="22657"/>
                    <a:pt x="8488" y="23132"/>
                  </a:cubicBezTo>
                  <a:cubicBezTo>
                    <a:pt x="8397" y="23132"/>
                    <a:pt x="8329" y="23155"/>
                    <a:pt x="8239" y="23155"/>
                  </a:cubicBezTo>
                  <a:cubicBezTo>
                    <a:pt x="7899" y="23200"/>
                    <a:pt x="7515" y="23268"/>
                    <a:pt x="7107" y="23313"/>
                  </a:cubicBezTo>
                  <a:cubicBezTo>
                    <a:pt x="6202" y="22453"/>
                    <a:pt x="5093" y="21797"/>
                    <a:pt x="3984" y="21254"/>
                  </a:cubicBezTo>
                  <a:cubicBezTo>
                    <a:pt x="3984" y="20778"/>
                    <a:pt x="3984" y="20280"/>
                    <a:pt x="3984" y="19782"/>
                  </a:cubicBezTo>
                  <a:close/>
                  <a:moveTo>
                    <a:pt x="4052" y="22136"/>
                  </a:moveTo>
                  <a:lnTo>
                    <a:pt x="4052" y="22136"/>
                  </a:lnTo>
                  <a:cubicBezTo>
                    <a:pt x="4505" y="22589"/>
                    <a:pt x="4980" y="22996"/>
                    <a:pt x="5523" y="23336"/>
                  </a:cubicBezTo>
                  <a:cubicBezTo>
                    <a:pt x="4821" y="23245"/>
                    <a:pt x="4256" y="22906"/>
                    <a:pt x="4052" y="22136"/>
                  </a:cubicBezTo>
                  <a:close/>
                  <a:moveTo>
                    <a:pt x="4007" y="21435"/>
                  </a:moveTo>
                  <a:cubicBezTo>
                    <a:pt x="4980" y="22000"/>
                    <a:pt x="5885" y="22657"/>
                    <a:pt x="6790" y="23358"/>
                  </a:cubicBezTo>
                  <a:cubicBezTo>
                    <a:pt x="6519" y="23381"/>
                    <a:pt x="6247" y="23381"/>
                    <a:pt x="5976" y="23381"/>
                  </a:cubicBezTo>
                  <a:cubicBezTo>
                    <a:pt x="5976" y="23381"/>
                    <a:pt x="5953" y="23358"/>
                    <a:pt x="5953" y="23358"/>
                  </a:cubicBezTo>
                  <a:cubicBezTo>
                    <a:pt x="5297" y="22860"/>
                    <a:pt x="4618" y="22408"/>
                    <a:pt x="4007" y="21865"/>
                  </a:cubicBezTo>
                  <a:cubicBezTo>
                    <a:pt x="4007" y="21729"/>
                    <a:pt x="4007" y="21570"/>
                    <a:pt x="4007" y="21435"/>
                  </a:cubicBezTo>
                  <a:close/>
                  <a:moveTo>
                    <a:pt x="38407" y="29718"/>
                  </a:moveTo>
                  <a:lnTo>
                    <a:pt x="38407" y="29718"/>
                  </a:lnTo>
                  <a:cubicBezTo>
                    <a:pt x="38430" y="30035"/>
                    <a:pt x="38294" y="30442"/>
                    <a:pt x="38090" y="30782"/>
                  </a:cubicBezTo>
                  <a:cubicBezTo>
                    <a:pt x="37955" y="30668"/>
                    <a:pt x="37819" y="30555"/>
                    <a:pt x="37683" y="30442"/>
                  </a:cubicBezTo>
                  <a:cubicBezTo>
                    <a:pt x="37955" y="30238"/>
                    <a:pt x="38204" y="30012"/>
                    <a:pt x="38407" y="29718"/>
                  </a:cubicBezTo>
                  <a:close/>
                  <a:moveTo>
                    <a:pt x="37457" y="30601"/>
                  </a:moveTo>
                  <a:cubicBezTo>
                    <a:pt x="37615" y="30736"/>
                    <a:pt x="37751" y="30872"/>
                    <a:pt x="37909" y="31008"/>
                  </a:cubicBezTo>
                  <a:cubicBezTo>
                    <a:pt x="37842" y="31121"/>
                    <a:pt x="37751" y="31212"/>
                    <a:pt x="37660" y="31280"/>
                  </a:cubicBezTo>
                  <a:cubicBezTo>
                    <a:pt x="37389" y="31098"/>
                    <a:pt x="37072" y="30985"/>
                    <a:pt x="36755" y="30940"/>
                  </a:cubicBezTo>
                  <a:cubicBezTo>
                    <a:pt x="37004" y="30850"/>
                    <a:pt x="37230" y="30736"/>
                    <a:pt x="37457" y="30601"/>
                  </a:cubicBezTo>
                  <a:close/>
                  <a:moveTo>
                    <a:pt x="36212" y="31144"/>
                  </a:moveTo>
                  <a:cubicBezTo>
                    <a:pt x="36235" y="31144"/>
                    <a:pt x="36257" y="31166"/>
                    <a:pt x="36303" y="31166"/>
                  </a:cubicBezTo>
                  <a:cubicBezTo>
                    <a:pt x="36343" y="31163"/>
                    <a:pt x="36383" y="31162"/>
                    <a:pt x="36422" y="31162"/>
                  </a:cubicBezTo>
                  <a:cubicBezTo>
                    <a:pt x="36694" y="31162"/>
                    <a:pt x="36951" y="31229"/>
                    <a:pt x="37208" y="31347"/>
                  </a:cubicBezTo>
                  <a:cubicBezTo>
                    <a:pt x="37253" y="31370"/>
                    <a:pt x="37321" y="31415"/>
                    <a:pt x="37366" y="31438"/>
                  </a:cubicBezTo>
                  <a:cubicBezTo>
                    <a:pt x="37004" y="31619"/>
                    <a:pt x="36619" y="31687"/>
                    <a:pt x="36235" y="31777"/>
                  </a:cubicBezTo>
                  <a:lnTo>
                    <a:pt x="36212" y="31777"/>
                  </a:lnTo>
                  <a:cubicBezTo>
                    <a:pt x="35940" y="31823"/>
                    <a:pt x="35646" y="31868"/>
                    <a:pt x="35352" y="31913"/>
                  </a:cubicBezTo>
                  <a:cubicBezTo>
                    <a:pt x="35103" y="31755"/>
                    <a:pt x="34831" y="31642"/>
                    <a:pt x="34583" y="31506"/>
                  </a:cubicBezTo>
                  <a:lnTo>
                    <a:pt x="34469" y="31461"/>
                  </a:lnTo>
                  <a:cubicBezTo>
                    <a:pt x="34831" y="31415"/>
                    <a:pt x="35194" y="31370"/>
                    <a:pt x="35556" y="31280"/>
                  </a:cubicBezTo>
                  <a:cubicBezTo>
                    <a:pt x="35852" y="31491"/>
                    <a:pt x="36208" y="31644"/>
                    <a:pt x="36531" y="31644"/>
                  </a:cubicBezTo>
                  <a:cubicBezTo>
                    <a:pt x="36553" y="31644"/>
                    <a:pt x="36575" y="31643"/>
                    <a:pt x="36597" y="31642"/>
                  </a:cubicBezTo>
                  <a:cubicBezTo>
                    <a:pt x="36687" y="31619"/>
                    <a:pt x="36755" y="31483"/>
                    <a:pt x="36642" y="31438"/>
                  </a:cubicBezTo>
                  <a:cubicBezTo>
                    <a:pt x="36438" y="31347"/>
                    <a:pt x="36212" y="31325"/>
                    <a:pt x="35986" y="31257"/>
                  </a:cubicBezTo>
                  <a:cubicBezTo>
                    <a:pt x="35963" y="31234"/>
                    <a:pt x="35940" y="31234"/>
                    <a:pt x="35918" y="31212"/>
                  </a:cubicBezTo>
                  <a:cubicBezTo>
                    <a:pt x="36008" y="31189"/>
                    <a:pt x="36122" y="31166"/>
                    <a:pt x="36212" y="31144"/>
                  </a:cubicBezTo>
                  <a:close/>
                  <a:moveTo>
                    <a:pt x="33904" y="31506"/>
                  </a:moveTo>
                  <a:cubicBezTo>
                    <a:pt x="34085" y="31596"/>
                    <a:pt x="34243" y="31687"/>
                    <a:pt x="34424" y="31777"/>
                  </a:cubicBezTo>
                  <a:cubicBezTo>
                    <a:pt x="34537" y="31845"/>
                    <a:pt x="34673" y="31913"/>
                    <a:pt x="34809" y="31981"/>
                  </a:cubicBezTo>
                  <a:cubicBezTo>
                    <a:pt x="34469" y="32026"/>
                    <a:pt x="34130" y="32072"/>
                    <a:pt x="33790" y="32117"/>
                  </a:cubicBezTo>
                  <a:cubicBezTo>
                    <a:pt x="33587" y="31913"/>
                    <a:pt x="33360" y="31732"/>
                    <a:pt x="33111" y="31574"/>
                  </a:cubicBezTo>
                  <a:cubicBezTo>
                    <a:pt x="33360" y="31551"/>
                    <a:pt x="33632" y="31528"/>
                    <a:pt x="33904" y="31506"/>
                  </a:cubicBezTo>
                  <a:close/>
                  <a:moveTo>
                    <a:pt x="32591" y="31619"/>
                  </a:moveTo>
                  <a:cubicBezTo>
                    <a:pt x="32614" y="31664"/>
                    <a:pt x="32659" y="31664"/>
                    <a:pt x="32704" y="31687"/>
                  </a:cubicBezTo>
                  <a:cubicBezTo>
                    <a:pt x="32930" y="31845"/>
                    <a:pt x="33134" y="32004"/>
                    <a:pt x="33360" y="32162"/>
                  </a:cubicBezTo>
                  <a:cubicBezTo>
                    <a:pt x="33157" y="32185"/>
                    <a:pt x="32930" y="32207"/>
                    <a:pt x="32727" y="32253"/>
                  </a:cubicBezTo>
                  <a:cubicBezTo>
                    <a:pt x="32455" y="32026"/>
                    <a:pt x="32138" y="31845"/>
                    <a:pt x="31776" y="31710"/>
                  </a:cubicBezTo>
                  <a:cubicBezTo>
                    <a:pt x="32048" y="31687"/>
                    <a:pt x="32319" y="31664"/>
                    <a:pt x="32591" y="31619"/>
                  </a:cubicBezTo>
                  <a:close/>
                  <a:moveTo>
                    <a:pt x="31233" y="31755"/>
                  </a:moveTo>
                  <a:cubicBezTo>
                    <a:pt x="31414" y="31823"/>
                    <a:pt x="31618" y="31913"/>
                    <a:pt x="31799" y="32004"/>
                  </a:cubicBezTo>
                  <a:cubicBezTo>
                    <a:pt x="31980" y="32094"/>
                    <a:pt x="32138" y="32185"/>
                    <a:pt x="32319" y="32298"/>
                  </a:cubicBezTo>
                  <a:cubicBezTo>
                    <a:pt x="31957" y="32343"/>
                    <a:pt x="31618" y="32388"/>
                    <a:pt x="31256" y="32434"/>
                  </a:cubicBezTo>
                  <a:cubicBezTo>
                    <a:pt x="31075" y="32275"/>
                    <a:pt x="30848" y="32162"/>
                    <a:pt x="30645" y="32049"/>
                  </a:cubicBezTo>
                  <a:cubicBezTo>
                    <a:pt x="30509" y="31981"/>
                    <a:pt x="30373" y="31913"/>
                    <a:pt x="30237" y="31845"/>
                  </a:cubicBezTo>
                  <a:lnTo>
                    <a:pt x="31233" y="31755"/>
                  </a:lnTo>
                  <a:close/>
                  <a:moveTo>
                    <a:pt x="29785" y="31891"/>
                  </a:moveTo>
                  <a:cubicBezTo>
                    <a:pt x="30034" y="32004"/>
                    <a:pt x="30282" y="32140"/>
                    <a:pt x="30509" y="32275"/>
                  </a:cubicBezTo>
                  <a:cubicBezTo>
                    <a:pt x="30599" y="32343"/>
                    <a:pt x="30712" y="32411"/>
                    <a:pt x="30803" y="32502"/>
                  </a:cubicBezTo>
                  <a:cubicBezTo>
                    <a:pt x="30577" y="32524"/>
                    <a:pt x="30328" y="32547"/>
                    <a:pt x="30101" y="32592"/>
                  </a:cubicBezTo>
                  <a:cubicBezTo>
                    <a:pt x="29762" y="32343"/>
                    <a:pt x="29400" y="32140"/>
                    <a:pt x="29015" y="31958"/>
                  </a:cubicBezTo>
                  <a:cubicBezTo>
                    <a:pt x="29287" y="31936"/>
                    <a:pt x="29536" y="31913"/>
                    <a:pt x="29785" y="31891"/>
                  </a:cubicBezTo>
                  <a:close/>
                  <a:moveTo>
                    <a:pt x="28472" y="32026"/>
                  </a:moveTo>
                  <a:cubicBezTo>
                    <a:pt x="28834" y="32230"/>
                    <a:pt x="29196" y="32456"/>
                    <a:pt x="29558" y="32637"/>
                  </a:cubicBezTo>
                  <a:cubicBezTo>
                    <a:pt x="29287" y="32683"/>
                    <a:pt x="29015" y="32705"/>
                    <a:pt x="28766" y="32751"/>
                  </a:cubicBezTo>
                  <a:cubicBezTo>
                    <a:pt x="28698" y="32751"/>
                    <a:pt x="28653" y="32751"/>
                    <a:pt x="28585" y="32773"/>
                  </a:cubicBezTo>
                  <a:cubicBezTo>
                    <a:pt x="28268" y="32502"/>
                    <a:pt x="27883" y="32298"/>
                    <a:pt x="27476" y="32117"/>
                  </a:cubicBezTo>
                  <a:lnTo>
                    <a:pt x="28472" y="32026"/>
                  </a:lnTo>
                  <a:close/>
                  <a:moveTo>
                    <a:pt x="26978" y="32162"/>
                  </a:moveTo>
                  <a:cubicBezTo>
                    <a:pt x="27340" y="32388"/>
                    <a:pt x="27725" y="32637"/>
                    <a:pt x="28110" y="32819"/>
                  </a:cubicBezTo>
                  <a:cubicBezTo>
                    <a:pt x="27816" y="32864"/>
                    <a:pt x="27521" y="32886"/>
                    <a:pt x="27250" y="32909"/>
                  </a:cubicBezTo>
                  <a:cubicBezTo>
                    <a:pt x="26774" y="32683"/>
                    <a:pt x="26277" y="32456"/>
                    <a:pt x="25779" y="32275"/>
                  </a:cubicBezTo>
                  <a:cubicBezTo>
                    <a:pt x="26163" y="32230"/>
                    <a:pt x="26571" y="32185"/>
                    <a:pt x="26978" y="32162"/>
                  </a:cubicBezTo>
                  <a:close/>
                  <a:moveTo>
                    <a:pt x="25281" y="32298"/>
                  </a:moveTo>
                  <a:cubicBezTo>
                    <a:pt x="25733" y="32524"/>
                    <a:pt x="26186" y="32773"/>
                    <a:pt x="26639" y="32977"/>
                  </a:cubicBezTo>
                  <a:cubicBezTo>
                    <a:pt x="26480" y="33000"/>
                    <a:pt x="26322" y="33022"/>
                    <a:pt x="26163" y="33045"/>
                  </a:cubicBezTo>
                  <a:cubicBezTo>
                    <a:pt x="25801" y="32773"/>
                    <a:pt x="25394" y="32547"/>
                    <a:pt x="24964" y="32343"/>
                  </a:cubicBezTo>
                  <a:cubicBezTo>
                    <a:pt x="25077" y="32321"/>
                    <a:pt x="25190" y="32321"/>
                    <a:pt x="25281" y="32298"/>
                  </a:cubicBezTo>
                  <a:close/>
                  <a:moveTo>
                    <a:pt x="24421" y="32388"/>
                  </a:moveTo>
                  <a:cubicBezTo>
                    <a:pt x="24828" y="32637"/>
                    <a:pt x="25236" y="32886"/>
                    <a:pt x="25643" y="33090"/>
                  </a:cubicBezTo>
                  <a:cubicBezTo>
                    <a:pt x="25349" y="33113"/>
                    <a:pt x="25077" y="33158"/>
                    <a:pt x="24783" y="33181"/>
                  </a:cubicBezTo>
                  <a:cubicBezTo>
                    <a:pt x="24398" y="32932"/>
                    <a:pt x="23991" y="32683"/>
                    <a:pt x="23606" y="32456"/>
                  </a:cubicBezTo>
                  <a:cubicBezTo>
                    <a:pt x="23878" y="32434"/>
                    <a:pt x="24149" y="32411"/>
                    <a:pt x="24421" y="32388"/>
                  </a:cubicBezTo>
                  <a:close/>
                  <a:moveTo>
                    <a:pt x="23176" y="32502"/>
                  </a:moveTo>
                  <a:cubicBezTo>
                    <a:pt x="23538" y="32751"/>
                    <a:pt x="23900" y="33000"/>
                    <a:pt x="24262" y="33226"/>
                  </a:cubicBezTo>
                  <a:cubicBezTo>
                    <a:pt x="24127" y="33249"/>
                    <a:pt x="23991" y="33271"/>
                    <a:pt x="23855" y="33271"/>
                  </a:cubicBezTo>
                  <a:cubicBezTo>
                    <a:pt x="23561" y="33113"/>
                    <a:pt x="23244" y="33000"/>
                    <a:pt x="22950" y="32819"/>
                  </a:cubicBezTo>
                  <a:cubicBezTo>
                    <a:pt x="22814" y="32728"/>
                    <a:pt x="22678" y="32637"/>
                    <a:pt x="22542" y="32547"/>
                  </a:cubicBezTo>
                  <a:cubicBezTo>
                    <a:pt x="22746" y="32524"/>
                    <a:pt x="22950" y="32502"/>
                    <a:pt x="23176" y="32502"/>
                  </a:cubicBezTo>
                  <a:close/>
                  <a:moveTo>
                    <a:pt x="22112" y="32592"/>
                  </a:moveTo>
                  <a:cubicBezTo>
                    <a:pt x="22452" y="32864"/>
                    <a:pt x="22814" y="33135"/>
                    <a:pt x="23199" y="33339"/>
                  </a:cubicBezTo>
                  <a:cubicBezTo>
                    <a:pt x="22972" y="33362"/>
                    <a:pt x="22746" y="33384"/>
                    <a:pt x="22520" y="33407"/>
                  </a:cubicBezTo>
                  <a:cubicBezTo>
                    <a:pt x="22520" y="33407"/>
                    <a:pt x="22520" y="33407"/>
                    <a:pt x="22497" y="33384"/>
                  </a:cubicBezTo>
                  <a:cubicBezTo>
                    <a:pt x="22180" y="33113"/>
                    <a:pt x="21795" y="32864"/>
                    <a:pt x="21411" y="32637"/>
                  </a:cubicBezTo>
                  <a:cubicBezTo>
                    <a:pt x="21637" y="32637"/>
                    <a:pt x="21886" y="32615"/>
                    <a:pt x="22112" y="32592"/>
                  </a:cubicBezTo>
                  <a:close/>
                  <a:moveTo>
                    <a:pt x="33474" y="20778"/>
                  </a:moveTo>
                  <a:cubicBezTo>
                    <a:pt x="34696" y="23698"/>
                    <a:pt x="36393" y="26436"/>
                    <a:pt x="38136" y="29039"/>
                  </a:cubicBezTo>
                  <a:cubicBezTo>
                    <a:pt x="36687" y="30691"/>
                    <a:pt x="34130" y="30850"/>
                    <a:pt x="31844" y="30963"/>
                  </a:cubicBezTo>
                  <a:lnTo>
                    <a:pt x="31731" y="30917"/>
                  </a:lnTo>
                  <a:cubicBezTo>
                    <a:pt x="31714" y="30912"/>
                    <a:pt x="31698" y="30909"/>
                    <a:pt x="31684" y="30909"/>
                  </a:cubicBezTo>
                  <a:cubicBezTo>
                    <a:pt x="31642" y="30909"/>
                    <a:pt x="31612" y="30934"/>
                    <a:pt x="31595" y="30985"/>
                  </a:cubicBezTo>
                  <a:cubicBezTo>
                    <a:pt x="31007" y="31008"/>
                    <a:pt x="30464" y="31031"/>
                    <a:pt x="29966" y="31076"/>
                  </a:cubicBezTo>
                  <a:cubicBezTo>
                    <a:pt x="26639" y="31393"/>
                    <a:pt x="23312" y="31664"/>
                    <a:pt x="19985" y="31958"/>
                  </a:cubicBezTo>
                  <a:cubicBezTo>
                    <a:pt x="13693" y="32479"/>
                    <a:pt x="7311" y="32660"/>
                    <a:pt x="1042" y="33497"/>
                  </a:cubicBezTo>
                  <a:cubicBezTo>
                    <a:pt x="2536" y="30374"/>
                    <a:pt x="3939" y="27025"/>
                    <a:pt x="4640" y="23653"/>
                  </a:cubicBezTo>
                  <a:cubicBezTo>
                    <a:pt x="5113" y="23894"/>
                    <a:pt x="5725" y="23970"/>
                    <a:pt x="6349" y="23970"/>
                  </a:cubicBezTo>
                  <a:cubicBezTo>
                    <a:pt x="7130" y="23970"/>
                    <a:pt x="7932" y="23851"/>
                    <a:pt x="8510" y="23788"/>
                  </a:cubicBezTo>
                  <a:cubicBezTo>
                    <a:pt x="11905" y="23404"/>
                    <a:pt x="15300" y="23019"/>
                    <a:pt x="18695" y="22657"/>
                  </a:cubicBezTo>
                  <a:cubicBezTo>
                    <a:pt x="19940" y="22521"/>
                    <a:pt x="21184" y="22363"/>
                    <a:pt x="22407" y="22227"/>
                  </a:cubicBezTo>
                  <a:cubicBezTo>
                    <a:pt x="22452" y="22249"/>
                    <a:pt x="22474" y="22249"/>
                    <a:pt x="22497" y="22272"/>
                  </a:cubicBezTo>
                  <a:cubicBezTo>
                    <a:pt x="22516" y="22285"/>
                    <a:pt x="22537" y="22290"/>
                    <a:pt x="22557" y="22290"/>
                  </a:cubicBezTo>
                  <a:cubicBezTo>
                    <a:pt x="22608" y="22290"/>
                    <a:pt x="22655" y="22253"/>
                    <a:pt x="22655" y="22204"/>
                  </a:cubicBezTo>
                  <a:cubicBezTo>
                    <a:pt x="24647" y="21978"/>
                    <a:pt x="26616" y="21751"/>
                    <a:pt x="28608" y="21525"/>
                  </a:cubicBezTo>
                  <a:cubicBezTo>
                    <a:pt x="30034" y="21344"/>
                    <a:pt x="31640" y="21389"/>
                    <a:pt x="33021" y="20959"/>
                  </a:cubicBezTo>
                  <a:cubicBezTo>
                    <a:pt x="33179" y="20914"/>
                    <a:pt x="33338" y="20846"/>
                    <a:pt x="33474" y="20778"/>
                  </a:cubicBezTo>
                  <a:close/>
                  <a:moveTo>
                    <a:pt x="20958" y="32683"/>
                  </a:moveTo>
                  <a:cubicBezTo>
                    <a:pt x="21320" y="32954"/>
                    <a:pt x="21728" y="33249"/>
                    <a:pt x="22112" y="33452"/>
                  </a:cubicBezTo>
                  <a:cubicBezTo>
                    <a:pt x="21886" y="33475"/>
                    <a:pt x="21637" y="33497"/>
                    <a:pt x="21388" y="33520"/>
                  </a:cubicBezTo>
                  <a:cubicBezTo>
                    <a:pt x="21026" y="33249"/>
                    <a:pt x="20619" y="33000"/>
                    <a:pt x="20189" y="32751"/>
                  </a:cubicBezTo>
                  <a:cubicBezTo>
                    <a:pt x="20460" y="32728"/>
                    <a:pt x="20709" y="32705"/>
                    <a:pt x="20958" y="32683"/>
                  </a:cubicBezTo>
                  <a:close/>
                  <a:moveTo>
                    <a:pt x="19691" y="32796"/>
                  </a:moveTo>
                  <a:cubicBezTo>
                    <a:pt x="20053" y="33067"/>
                    <a:pt x="20438" y="33339"/>
                    <a:pt x="20845" y="33588"/>
                  </a:cubicBezTo>
                  <a:cubicBezTo>
                    <a:pt x="20573" y="33611"/>
                    <a:pt x="20324" y="33633"/>
                    <a:pt x="20053" y="33656"/>
                  </a:cubicBezTo>
                  <a:cubicBezTo>
                    <a:pt x="19894" y="33520"/>
                    <a:pt x="19713" y="33384"/>
                    <a:pt x="19532" y="33249"/>
                  </a:cubicBezTo>
                  <a:cubicBezTo>
                    <a:pt x="19374" y="33113"/>
                    <a:pt x="19215" y="33000"/>
                    <a:pt x="19057" y="32864"/>
                  </a:cubicBezTo>
                  <a:cubicBezTo>
                    <a:pt x="19261" y="32841"/>
                    <a:pt x="19464" y="32819"/>
                    <a:pt x="19691" y="32796"/>
                  </a:cubicBezTo>
                  <a:close/>
                  <a:moveTo>
                    <a:pt x="18650" y="32886"/>
                  </a:moveTo>
                  <a:cubicBezTo>
                    <a:pt x="18876" y="33090"/>
                    <a:pt x="19102" y="33271"/>
                    <a:pt x="19329" y="33475"/>
                  </a:cubicBezTo>
                  <a:cubicBezTo>
                    <a:pt x="19419" y="33543"/>
                    <a:pt x="19487" y="33611"/>
                    <a:pt x="19578" y="33701"/>
                  </a:cubicBezTo>
                  <a:cubicBezTo>
                    <a:pt x="19442" y="33701"/>
                    <a:pt x="19306" y="33724"/>
                    <a:pt x="19170" y="33724"/>
                  </a:cubicBezTo>
                  <a:cubicBezTo>
                    <a:pt x="18808" y="33430"/>
                    <a:pt x="18378" y="33181"/>
                    <a:pt x="17948" y="32954"/>
                  </a:cubicBezTo>
                  <a:cubicBezTo>
                    <a:pt x="18197" y="32932"/>
                    <a:pt x="18423" y="32909"/>
                    <a:pt x="18650" y="32886"/>
                  </a:cubicBezTo>
                  <a:close/>
                  <a:moveTo>
                    <a:pt x="17563" y="32977"/>
                  </a:moveTo>
                  <a:cubicBezTo>
                    <a:pt x="17948" y="33249"/>
                    <a:pt x="18333" y="33543"/>
                    <a:pt x="18718" y="33769"/>
                  </a:cubicBezTo>
                  <a:cubicBezTo>
                    <a:pt x="18604" y="33769"/>
                    <a:pt x="18491" y="33792"/>
                    <a:pt x="18355" y="33792"/>
                  </a:cubicBezTo>
                  <a:cubicBezTo>
                    <a:pt x="18378" y="33746"/>
                    <a:pt x="18355" y="33701"/>
                    <a:pt x="18310" y="33656"/>
                  </a:cubicBezTo>
                  <a:cubicBezTo>
                    <a:pt x="17971" y="33430"/>
                    <a:pt x="17563" y="33316"/>
                    <a:pt x="17179" y="33158"/>
                  </a:cubicBezTo>
                  <a:cubicBezTo>
                    <a:pt x="17088" y="33113"/>
                    <a:pt x="16975" y="33067"/>
                    <a:pt x="16884" y="33045"/>
                  </a:cubicBezTo>
                  <a:lnTo>
                    <a:pt x="17563" y="32977"/>
                  </a:lnTo>
                  <a:close/>
                  <a:moveTo>
                    <a:pt x="16364" y="33090"/>
                  </a:moveTo>
                  <a:cubicBezTo>
                    <a:pt x="16613" y="33203"/>
                    <a:pt x="16839" y="33294"/>
                    <a:pt x="17065" y="33407"/>
                  </a:cubicBezTo>
                  <a:cubicBezTo>
                    <a:pt x="17360" y="33543"/>
                    <a:pt x="17676" y="33724"/>
                    <a:pt x="17993" y="33837"/>
                  </a:cubicBezTo>
                  <a:cubicBezTo>
                    <a:pt x="17722" y="33860"/>
                    <a:pt x="17427" y="33882"/>
                    <a:pt x="17156" y="33882"/>
                  </a:cubicBezTo>
                  <a:cubicBezTo>
                    <a:pt x="17156" y="33882"/>
                    <a:pt x="17156" y="33860"/>
                    <a:pt x="17133" y="33837"/>
                  </a:cubicBezTo>
                  <a:cubicBezTo>
                    <a:pt x="16862" y="33543"/>
                    <a:pt x="16477" y="33316"/>
                    <a:pt x="16092" y="33113"/>
                  </a:cubicBezTo>
                  <a:cubicBezTo>
                    <a:pt x="16183" y="33090"/>
                    <a:pt x="16273" y="33090"/>
                    <a:pt x="16364" y="33090"/>
                  </a:cubicBezTo>
                  <a:close/>
                  <a:moveTo>
                    <a:pt x="15572" y="33158"/>
                  </a:moveTo>
                  <a:cubicBezTo>
                    <a:pt x="15685" y="33226"/>
                    <a:pt x="15798" y="33271"/>
                    <a:pt x="15911" y="33339"/>
                  </a:cubicBezTo>
                  <a:cubicBezTo>
                    <a:pt x="16228" y="33520"/>
                    <a:pt x="16500" y="33746"/>
                    <a:pt x="16794" y="33927"/>
                  </a:cubicBezTo>
                  <a:cubicBezTo>
                    <a:pt x="16409" y="33950"/>
                    <a:pt x="16024" y="33995"/>
                    <a:pt x="15640" y="34018"/>
                  </a:cubicBezTo>
                  <a:cubicBezTo>
                    <a:pt x="15640" y="34018"/>
                    <a:pt x="15640" y="33995"/>
                    <a:pt x="15640" y="33995"/>
                  </a:cubicBezTo>
                  <a:cubicBezTo>
                    <a:pt x="15300" y="33633"/>
                    <a:pt x="14780" y="33430"/>
                    <a:pt x="14236" y="33271"/>
                  </a:cubicBezTo>
                  <a:cubicBezTo>
                    <a:pt x="14689" y="33226"/>
                    <a:pt x="15142" y="33181"/>
                    <a:pt x="15572" y="33158"/>
                  </a:cubicBezTo>
                  <a:close/>
                  <a:moveTo>
                    <a:pt x="13852" y="33294"/>
                  </a:moveTo>
                  <a:cubicBezTo>
                    <a:pt x="14123" y="33407"/>
                    <a:pt x="14395" y="33520"/>
                    <a:pt x="14666" y="33633"/>
                  </a:cubicBezTo>
                  <a:cubicBezTo>
                    <a:pt x="14893" y="33769"/>
                    <a:pt x="15119" y="33927"/>
                    <a:pt x="15368" y="34041"/>
                  </a:cubicBezTo>
                  <a:cubicBezTo>
                    <a:pt x="15051" y="34063"/>
                    <a:pt x="14734" y="34086"/>
                    <a:pt x="14417" y="34109"/>
                  </a:cubicBezTo>
                  <a:cubicBezTo>
                    <a:pt x="13897" y="33837"/>
                    <a:pt x="13331" y="33611"/>
                    <a:pt x="12765" y="33384"/>
                  </a:cubicBezTo>
                  <a:cubicBezTo>
                    <a:pt x="13127" y="33362"/>
                    <a:pt x="13490" y="33316"/>
                    <a:pt x="13852" y="33294"/>
                  </a:cubicBezTo>
                  <a:close/>
                  <a:moveTo>
                    <a:pt x="12267" y="33430"/>
                  </a:moveTo>
                  <a:cubicBezTo>
                    <a:pt x="12743" y="33679"/>
                    <a:pt x="13218" y="33927"/>
                    <a:pt x="13693" y="34154"/>
                  </a:cubicBezTo>
                  <a:cubicBezTo>
                    <a:pt x="13422" y="34176"/>
                    <a:pt x="13127" y="34199"/>
                    <a:pt x="12856" y="34222"/>
                  </a:cubicBezTo>
                  <a:cubicBezTo>
                    <a:pt x="12381" y="33905"/>
                    <a:pt x="11837" y="33679"/>
                    <a:pt x="11294" y="33497"/>
                  </a:cubicBezTo>
                  <a:cubicBezTo>
                    <a:pt x="11634" y="33475"/>
                    <a:pt x="11951" y="33452"/>
                    <a:pt x="12267" y="33430"/>
                  </a:cubicBezTo>
                  <a:close/>
                  <a:moveTo>
                    <a:pt x="10683" y="33543"/>
                  </a:moveTo>
                  <a:cubicBezTo>
                    <a:pt x="11226" y="33746"/>
                    <a:pt x="11747" y="33995"/>
                    <a:pt x="12245" y="34267"/>
                  </a:cubicBezTo>
                  <a:cubicBezTo>
                    <a:pt x="11996" y="34290"/>
                    <a:pt x="11724" y="34312"/>
                    <a:pt x="11475" y="34312"/>
                  </a:cubicBezTo>
                  <a:cubicBezTo>
                    <a:pt x="11498" y="34290"/>
                    <a:pt x="11498" y="34244"/>
                    <a:pt x="11453" y="34199"/>
                  </a:cubicBezTo>
                  <a:cubicBezTo>
                    <a:pt x="11136" y="33927"/>
                    <a:pt x="10706" y="33814"/>
                    <a:pt x="10344" y="33633"/>
                  </a:cubicBezTo>
                  <a:cubicBezTo>
                    <a:pt x="10298" y="33611"/>
                    <a:pt x="10253" y="33611"/>
                    <a:pt x="10208" y="33588"/>
                  </a:cubicBezTo>
                  <a:cubicBezTo>
                    <a:pt x="10366" y="33565"/>
                    <a:pt x="10525" y="33565"/>
                    <a:pt x="10683" y="33543"/>
                  </a:cubicBezTo>
                  <a:close/>
                  <a:moveTo>
                    <a:pt x="9710" y="33611"/>
                  </a:moveTo>
                  <a:cubicBezTo>
                    <a:pt x="9868" y="33701"/>
                    <a:pt x="10027" y="33792"/>
                    <a:pt x="10208" y="33882"/>
                  </a:cubicBezTo>
                  <a:cubicBezTo>
                    <a:pt x="10502" y="34041"/>
                    <a:pt x="10819" y="34244"/>
                    <a:pt x="11136" y="34335"/>
                  </a:cubicBezTo>
                  <a:lnTo>
                    <a:pt x="10253" y="34403"/>
                  </a:lnTo>
                  <a:cubicBezTo>
                    <a:pt x="9868" y="34086"/>
                    <a:pt x="9393" y="33860"/>
                    <a:pt x="8895" y="33656"/>
                  </a:cubicBezTo>
                  <a:cubicBezTo>
                    <a:pt x="9167" y="33656"/>
                    <a:pt x="9438" y="33633"/>
                    <a:pt x="9710" y="33611"/>
                  </a:cubicBezTo>
                  <a:close/>
                  <a:moveTo>
                    <a:pt x="8239" y="33701"/>
                  </a:moveTo>
                  <a:cubicBezTo>
                    <a:pt x="8759" y="33905"/>
                    <a:pt x="9235" y="34176"/>
                    <a:pt x="9755" y="34425"/>
                  </a:cubicBezTo>
                  <a:cubicBezTo>
                    <a:pt x="9665" y="34448"/>
                    <a:pt x="9597" y="34448"/>
                    <a:pt x="9529" y="34448"/>
                  </a:cubicBezTo>
                  <a:cubicBezTo>
                    <a:pt x="9257" y="34471"/>
                    <a:pt x="9008" y="34471"/>
                    <a:pt x="8759" y="34493"/>
                  </a:cubicBezTo>
                  <a:cubicBezTo>
                    <a:pt x="8510" y="34335"/>
                    <a:pt x="8239" y="34222"/>
                    <a:pt x="7990" y="34109"/>
                  </a:cubicBezTo>
                  <a:cubicBezTo>
                    <a:pt x="7786" y="33995"/>
                    <a:pt x="7560" y="33860"/>
                    <a:pt x="7334" y="33746"/>
                  </a:cubicBezTo>
                  <a:cubicBezTo>
                    <a:pt x="7628" y="33746"/>
                    <a:pt x="7945" y="33724"/>
                    <a:pt x="8239" y="33701"/>
                  </a:cubicBezTo>
                  <a:close/>
                  <a:moveTo>
                    <a:pt x="7062" y="33769"/>
                  </a:moveTo>
                  <a:cubicBezTo>
                    <a:pt x="7334" y="33927"/>
                    <a:pt x="7628" y="34086"/>
                    <a:pt x="7922" y="34267"/>
                  </a:cubicBezTo>
                  <a:cubicBezTo>
                    <a:pt x="8058" y="34335"/>
                    <a:pt x="8194" y="34425"/>
                    <a:pt x="8329" y="34516"/>
                  </a:cubicBezTo>
                  <a:cubicBezTo>
                    <a:pt x="8194" y="34516"/>
                    <a:pt x="8058" y="34539"/>
                    <a:pt x="7922" y="34539"/>
                  </a:cubicBezTo>
                  <a:cubicBezTo>
                    <a:pt x="7673" y="34335"/>
                    <a:pt x="7379" y="34199"/>
                    <a:pt x="7107" y="34041"/>
                  </a:cubicBezTo>
                  <a:cubicBezTo>
                    <a:pt x="6972" y="33950"/>
                    <a:pt x="6836" y="33860"/>
                    <a:pt x="6677" y="33792"/>
                  </a:cubicBezTo>
                  <a:cubicBezTo>
                    <a:pt x="6813" y="33769"/>
                    <a:pt x="6926" y="33769"/>
                    <a:pt x="7062" y="33769"/>
                  </a:cubicBezTo>
                  <a:close/>
                  <a:moveTo>
                    <a:pt x="6383" y="33792"/>
                  </a:moveTo>
                  <a:cubicBezTo>
                    <a:pt x="6587" y="33927"/>
                    <a:pt x="6790" y="34063"/>
                    <a:pt x="7017" y="34199"/>
                  </a:cubicBezTo>
                  <a:cubicBezTo>
                    <a:pt x="7198" y="34312"/>
                    <a:pt x="7379" y="34425"/>
                    <a:pt x="7560" y="34561"/>
                  </a:cubicBezTo>
                  <a:cubicBezTo>
                    <a:pt x="7334" y="34561"/>
                    <a:pt x="7107" y="34584"/>
                    <a:pt x="6858" y="34584"/>
                  </a:cubicBezTo>
                  <a:cubicBezTo>
                    <a:pt x="6451" y="34312"/>
                    <a:pt x="5998" y="34063"/>
                    <a:pt x="5546" y="33837"/>
                  </a:cubicBezTo>
                  <a:cubicBezTo>
                    <a:pt x="5817" y="33814"/>
                    <a:pt x="6112" y="33814"/>
                    <a:pt x="6383" y="33792"/>
                  </a:cubicBezTo>
                  <a:close/>
                  <a:moveTo>
                    <a:pt x="5138" y="33837"/>
                  </a:moveTo>
                  <a:cubicBezTo>
                    <a:pt x="5546" y="34109"/>
                    <a:pt x="5953" y="34380"/>
                    <a:pt x="6383" y="34606"/>
                  </a:cubicBezTo>
                  <a:cubicBezTo>
                    <a:pt x="6157" y="34629"/>
                    <a:pt x="5908" y="34652"/>
                    <a:pt x="5681" y="34652"/>
                  </a:cubicBezTo>
                  <a:cubicBezTo>
                    <a:pt x="5681" y="34629"/>
                    <a:pt x="5659" y="34606"/>
                    <a:pt x="5636" y="34584"/>
                  </a:cubicBezTo>
                  <a:cubicBezTo>
                    <a:pt x="5342" y="34380"/>
                    <a:pt x="4980" y="34267"/>
                    <a:pt x="4640" y="34131"/>
                  </a:cubicBezTo>
                  <a:cubicBezTo>
                    <a:pt x="4437" y="34041"/>
                    <a:pt x="4233" y="33950"/>
                    <a:pt x="4029" y="33882"/>
                  </a:cubicBezTo>
                  <a:cubicBezTo>
                    <a:pt x="4414" y="33882"/>
                    <a:pt x="4776" y="33860"/>
                    <a:pt x="5138" y="33837"/>
                  </a:cubicBezTo>
                  <a:close/>
                  <a:moveTo>
                    <a:pt x="1540" y="33882"/>
                  </a:moveTo>
                  <a:cubicBezTo>
                    <a:pt x="1879" y="34199"/>
                    <a:pt x="2287" y="34493"/>
                    <a:pt x="2717" y="34720"/>
                  </a:cubicBezTo>
                  <a:cubicBezTo>
                    <a:pt x="1970" y="34652"/>
                    <a:pt x="1268" y="34448"/>
                    <a:pt x="838" y="33905"/>
                  </a:cubicBezTo>
                  <a:cubicBezTo>
                    <a:pt x="838" y="33905"/>
                    <a:pt x="838" y="33882"/>
                    <a:pt x="861" y="33882"/>
                  </a:cubicBezTo>
                  <a:close/>
                  <a:moveTo>
                    <a:pt x="3464" y="33882"/>
                  </a:moveTo>
                  <a:cubicBezTo>
                    <a:pt x="3826" y="34041"/>
                    <a:pt x="4188" y="34199"/>
                    <a:pt x="4550" y="34357"/>
                  </a:cubicBezTo>
                  <a:cubicBezTo>
                    <a:pt x="4754" y="34471"/>
                    <a:pt x="4980" y="34584"/>
                    <a:pt x="5206" y="34674"/>
                  </a:cubicBezTo>
                  <a:cubicBezTo>
                    <a:pt x="4980" y="34674"/>
                    <a:pt x="4731" y="34697"/>
                    <a:pt x="4505" y="34720"/>
                  </a:cubicBezTo>
                  <a:lnTo>
                    <a:pt x="4188" y="34720"/>
                  </a:lnTo>
                  <a:cubicBezTo>
                    <a:pt x="3622" y="34493"/>
                    <a:pt x="3034" y="34267"/>
                    <a:pt x="2445" y="34041"/>
                  </a:cubicBezTo>
                  <a:cubicBezTo>
                    <a:pt x="2441" y="34039"/>
                    <a:pt x="2437" y="34038"/>
                    <a:pt x="2432" y="34038"/>
                  </a:cubicBezTo>
                  <a:cubicBezTo>
                    <a:pt x="2389" y="34038"/>
                    <a:pt x="2338" y="34133"/>
                    <a:pt x="2400" y="34154"/>
                  </a:cubicBezTo>
                  <a:cubicBezTo>
                    <a:pt x="2830" y="34335"/>
                    <a:pt x="3260" y="34539"/>
                    <a:pt x="3690" y="34742"/>
                  </a:cubicBezTo>
                  <a:lnTo>
                    <a:pt x="3373" y="34742"/>
                  </a:lnTo>
                  <a:cubicBezTo>
                    <a:pt x="3124" y="34652"/>
                    <a:pt x="2875" y="34561"/>
                    <a:pt x="2626" y="34448"/>
                  </a:cubicBezTo>
                  <a:cubicBezTo>
                    <a:pt x="2332" y="34290"/>
                    <a:pt x="2038" y="34086"/>
                    <a:pt x="1744" y="33882"/>
                  </a:cubicBezTo>
                  <a:close/>
                  <a:moveTo>
                    <a:pt x="30789" y="1"/>
                  </a:moveTo>
                  <a:cubicBezTo>
                    <a:pt x="30779" y="1"/>
                    <a:pt x="30768" y="1"/>
                    <a:pt x="30758" y="2"/>
                  </a:cubicBezTo>
                  <a:cubicBezTo>
                    <a:pt x="25077" y="115"/>
                    <a:pt x="19374" y="387"/>
                    <a:pt x="13693" y="568"/>
                  </a:cubicBezTo>
                  <a:cubicBezTo>
                    <a:pt x="10909" y="681"/>
                    <a:pt x="8126" y="772"/>
                    <a:pt x="5365" y="1088"/>
                  </a:cubicBezTo>
                  <a:cubicBezTo>
                    <a:pt x="4437" y="1202"/>
                    <a:pt x="3011" y="1473"/>
                    <a:pt x="2920" y="2514"/>
                  </a:cubicBezTo>
                  <a:cubicBezTo>
                    <a:pt x="2762" y="2514"/>
                    <a:pt x="2581" y="2605"/>
                    <a:pt x="2604" y="2808"/>
                  </a:cubicBezTo>
                  <a:cubicBezTo>
                    <a:pt x="2671" y="5275"/>
                    <a:pt x="2785" y="7765"/>
                    <a:pt x="2875" y="10254"/>
                  </a:cubicBezTo>
                  <a:cubicBezTo>
                    <a:pt x="2807" y="10277"/>
                    <a:pt x="2785" y="10390"/>
                    <a:pt x="2875" y="10435"/>
                  </a:cubicBezTo>
                  <a:lnTo>
                    <a:pt x="2898" y="10435"/>
                  </a:lnTo>
                  <a:cubicBezTo>
                    <a:pt x="2920" y="11250"/>
                    <a:pt x="2943" y="12042"/>
                    <a:pt x="2988" y="12834"/>
                  </a:cubicBezTo>
                  <a:cubicBezTo>
                    <a:pt x="3124" y="16184"/>
                    <a:pt x="3147" y="19579"/>
                    <a:pt x="3577" y="22883"/>
                  </a:cubicBezTo>
                  <a:cubicBezTo>
                    <a:pt x="3606" y="23014"/>
                    <a:pt x="3700" y="23079"/>
                    <a:pt x="3794" y="23079"/>
                  </a:cubicBezTo>
                  <a:cubicBezTo>
                    <a:pt x="3846" y="23079"/>
                    <a:pt x="3898" y="23059"/>
                    <a:pt x="3939" y="23019"/>
                  </a:cubicBezTo>
                  <a:cubicBezTo>
                    <a:pt x="4029" y="23177"/>
                    <a:pt x="4143" y="23313"/>
                    <a:pt x="4301" y="23449"/>
                  </a:cubicBezTo>
                  <a:cubicBezTo>
                    <a:pt x="2807" y="26776"/>
                    <a:pt x="1608" y="30238"/>
                    <a:pt x="114" y="33565"/>
                  </a:cubicBezTo>
                  <a:cubicBezTo>
                    <a:pt x="1" y="33882"/>
                    <a:pt x="227" y="34154"/>
                    <a:pt x="476" y="34176"/>
                  </a:cubicBezTo>
                  <a:cubicBezTo>
                    <a:pt x="1127" y="35201"/>
                    <a:pt x="2517" y="35455"/>
                    <a:pt x="3944" y="35455"/>
                  </a:cubicBezTo>
                  <a:cubicBezTo>
                    <a:pt x="5195" y="35455"/>
                    <a:pt x="6476" y="35260"/>
                    <a:pt x="7311" y="35218"/>
                  </a:cubicBezTo>
                  <a:cubicBezTo>
                    <a:pt x="11769" y="34991"/>
                    <a:pt x="16251" y="34697"/>
                    <a:pt x="20686" y="34290"/>
                  </a:cubicBezTo>
                  <a:cubicBezTo>
                    <a:pt x="25145" y="33882"/>
                    <a:pt x="29603" y="33430"/>
                    <a:pt x="34039" y="32864"/>
                  </a:cubicBezTo>
                  <a:cubicBezTo>
                    <a:pt x="35918" y="32615"/>
                    <a:pt x="40467" y="32162"/>
                    <a:pt x="38996" y="29084"/>
                  </a:cubicBezTo>
                  <a:cubicBezTo>
                    <a:pt x="38973" y="29039"/>
                    <a:pt x="38928" y="28994"/>
                    <a:pt x="38905" y="28948"/>
                  </a:cubicBezTo>
                  <a:cubicBezTo>
                    <a:pt x="38928" y="28858"/>
                    <a:pt x="38928" y="28745"/>
                    <a:pt x="38860" y="28654"/>
                  </a:cubicBezTo>
                  <a:cubicBezTo>
                    <a:pt x="37072" y="25961"/>
                    <a:pt x="35556" y="23155"/>
                    <a:pt x="33881" y="20416"/>
                  </a:cubicBezTo>
                  <a:cubicBezTo>
                    <a:pt x="33971" y="20303"/>
                    <a:pt x="34017" y="20190"/>
                    <a:pt x="34062" y="20054"/>
                  </a:cubicBezTo>
                  <a:cubicBezTo>
                    <a:pt x="34153" y="20009"/>
                    <a:pt x="34220" y="19918"/>
                    <a:pt x="34220" y="19760"/>
                  </a:cubicBezTo>
                  <a:cubicBezTo>
                    <a:pt x="33881" y="15731"/>
                    <a:pt x="33383" y="11725"/>
                    <a:pt x="32998" y="7720"/>
                  </a:cubicBezTo>
                  <a:cubicBezTo>
                    <a:pt x="32772" y="5592"/>
                    <a:pt x="33066" y="1835"/>
                    <a:pt x="31075" y="409"/>
                  </a:cubicBezTo>
                  <a:cubicBezTo>
                    <a:pt x="31118" y="236"/>
                    <a:pt x="31016" y="1"/>
                    <a:pt x="30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930;p33"/>
            <p:cNvSpPr/>
            <p:nvPr/>
          </p:nvSpPr>
          <p:spPr>
            <a:xfrm>
              <a:off x="1548720" y="3970088"/>
              <a:ext cx="81996" cy="58258"/>
            </a:xfrm>
            <a:custGeom>
              <a:avLst/>
              <a:gdLst/>
              <a:ahLst/>
              <a:cxnLst/>
              <a:rect l="l" t="t" r="r" b="b"/>
              <a:pathLst>
                <a:path w="5347" h="3799" extrusionOk="0">
                  <a:moveTo>
                    <a:pt x="4736" y="0"/>
                  </a:moveTo>
                  <a:cubicBezTo>
                    <a:pt x="4587" y="0"/>
                    <a:pt x="4435" y="58"/>
                    <a:pt x="4328" y="154"/>
                  </a:cubicBezTo>
                  <a:cubicBezTo>
                    <a:pt x="4033" y="425"/>
                    <a:pt x="4056" y="742"/>
                    <a:pt x="4033" y="1127"/>
                  </a:cubicBezTo>
                  <a:cubicBezTo>
                    <a:pt x="4011" y="1466"/>
                    <a:pt x="3988" y="1806"/>
                    <a:pt x="3943" y="2123"/>
                  </a:cubicBezTo>
                  <a:cubicBezTo>
                    <a:pt x="3558" y="1715"/>
                    <a:pt x="3151" y="1285"/>
                    <a:pt x="2721" y="1081"/>
                  </a:cubicBezTo>
                  <a:cubicBezTo>
                    <a:pt x="2628" y="1040"/>
                    <a:pt x="2520" y="1013"/>
                    <a:pt x="2416" y="1013"/>
                  </a:cubicBezTo>
                  <a:cubicBezTo>
                    <a:pt x="2292" y="1013"/>
                    <a:pt x="2173" y="1051"/>
                    <a:pt x="2087" y="1149"/>
                  </a:cubicBezTo>
                  <a:cubicBezTo>
                    <a:pt x="1815" y="1511"/>
                    <a:pt x="1634" y="1964"/>
                    <a:pt x="1476" y="2417"/>
                  </a:cubicBezTo>
                  <a:cubicBezTo>
                    <a:pt x="1046" y="1987"/>
                    <a:pt x="797" y="1398"/>
                    <a:pt x="616" y="810"/>
                  </a:cubicBezTo>
                  <a:cubicBezTo>
                    <a:pt x="562" y="667"/>
                    <a:pt x="452" y="605"/>
                    <a:pt x="341" y="605"/>
                  </a:cubicBezTo>
                  <a:cubicBezTo>
                    <a:pt x="171" y="605"/>
                    <a:pt x="0" y="749"/>
                    <a:pt x="28" y="968"/>
                  </a:cubicBezTo>
                  <a:cubicBezTo>
                    <a:pt x="186" y="2009"/>
                    <a:pt x="729" y="2756"/>
                    <a:pt x="1363" y="3526"/>
                  </a:cubicBezTo>
                  <a:cubicBezTo>
                    <a:pt x="1439" y="3620"/>
                    <a:pt x="1558" y="3664"/>
                    <a:pt x="1681" y="3664"/>
                  </a:cubicBezTo>
                  <a:cubicBezTo>
                    <a:pt x="1852" y="3664"/>
                    <a:pt x="2031" y="3580"/>
                    <a:pt x="2110" y="3435"/>
                  </a:cubicBezTo>
                  <a:cubicBezTo>
                    <a:pt x="2268" y="3118"/>
                    <a:pt x="2404" y="2620"/>
                    <a:pt x="2585" y="2236"/>
                  </a:cubicBezTo>
                  <a:cubicBezTo>
                    <a:pt x="3060" y="2643"/>
                    <a:pt x="3513" y="3277"/>
                    <a:pt x="3875" y="3639"/>
                  </a:cubicBezTo>
                  <a:cubicBezTo>
                    <a:pt x="3976" y="3748"/>
                    <a:pt x="4108" y="3798"/>
                    <a:pt x="4240" y="3798"/>
                  </a:cubicBezTo>
                  <a:cubicBezTo>
                    <a:pt x="4463" y="3798"/>
                    <a:pt x="4686" y="3655"/>
                    <a:pt x="4758" y="3413"/>
                  </a:cubicBezTo>
                  <a:cubicBezTo>
                    <a:pt x="4871" y="2983"/>
                    <a:pt x="4984" y="2575"/>
                    <a:pt x="5052" y="2123"/>
                  </a:cubicBezTo>
                  <a:cubicBezTo>
                    <a:pt x="5052" y="1987"/>
                    <a:pt x="5029" y="1330"/>
                    <a:pt x="5074" y="1059"/>
                  </a:cubicBezTo>
                  <a:cubicBezTo>
                    <a:pt x="5142" y="991"/>
                    <a:pt x="5210" y="900"/>
                    <a:pt x="5255" y="810"/>
                  </a:cubicBezTo>
                  <a:cubicBezTo>
                    <a:pt x="5255" y="787"/>
                    <a:pt x="5255" y="765"/>
                    <a:pt x="5278" y="719"/>
                  </a:cubicBezTo>
                  <a:cubicBezTo>
                    <a:pt x="5346" y="538"/>
                    <a:pt x="5255" y="357"/>
                    <a:pt x="5142" y="221"/>
                  </a:cubicBezTo>
                  <a:cubicBezTo>
                    <a:pt x="5120" y="199"/>
                    <a:pt x="5120" y="176"/>
                    <a:pt x="5097" y="154"/>
                  </a:cubicBezTo>
                  <a:cubicBezTo>
                    <a:pt x="5001" y="47"/>
                    <a:pt x="4869" y="0"/>
                    <a:pt x="47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931;p33"/>
            <p:cNvSpPr/>
            <p:nvPr/>
          </p:nvSpPr>
          <p:spPr>
            <a:xfrm>
              <a:off x="1646764" y="3970824"/>
              <a:ext cx="79374" cy="52599"/>
            </a:xfrm>
            <a:custGeom>
              <a:avLst/>
              <a:gdLst/>
              <a:ahLst/>
              <a:cxnLst/>
              <a:rect l="l" t="t" r="r" b="b"/>
              <a:pathLst>
                <a:path w="5176" h="3430" extrusionOk="0">
                  <a:moveTo>
                    <a:pt x="2614" y="1"/>
                  </a:moveTo>
                  <a:cubicBezTo>
                    <a:pt x="2368" y="1"/>
                    <a:pt x="2094" y="155"/>
                    <a:pt x="2007" y="377"/>
                  </a:cubicBezTo>
                  <a:cubicBezTo>
                    <a:pt x="1804" y="830"/>
                    <a:pt x="1645" y="1282"/>
                    <a:pt x="1464" y="1735"/>
                  </a:cubicBezTo>
                  <a:cubicBezTo>
                    <a:pt x="1170" y="1260"/>
                    <a:pt x="921" y="762"/>
                    <a:pt x="695" y="264"/>
                  </a:cubicBezTo>
                  <a:cubicBezTo>
                    <a:pt x="634" y="143"/>
                    <a:pt x="534" y="93"/>
                    <a:pt x="430" y="93"/>
                  </a:cubicBezTo>
                  <a:cubicBezTo>
                    <a:pt x="222" y="93"/>
                    <a:pt x="1" y="294"/>
                    <a:pt x="61" y="536"/>
                  </a:cubicBezTo>
                  <a:cubicBezTo>
                    <a:pt x="287" y="1463"/>
                    <a:pt x="695" y="2278"/>
                    <a:pt x="1125" y="3116"/>
                  </a:cubicBezTo>
                  <a:cubicBezTo>
                    <a:pt x="1217" y="3288"/>
                    <a:pt x="1414" y="3379"/>
                    <a:pt x="1603" y="3379"/>
                  </a:cubicBezTo>
                  <a:cubicBezTo>
                    <a:pt x="1787" y="3379"/>
                    <a:pt x="1963" y="3294"/>
                    <a:pt x="2030" y="3116"/>
                  </a:cubicBezTo>
                  <a:cubicBezTo>
                    <a:pt x="2188" y="2754"/>
                    <a:pt x="2347" y="2414"/>
                    <a:pt x="2483" y="2052"/>
                  </a:cubicBezTo>
                  <a:cubicBezTo>
                    <a:pt x="2777" y="2550"/>
                    <a:pt x="3184" y="2980"/>
                    <a:pt x="3682" y="3342"/>
                  </a:cubicBezTo>
                  <a:cubicBezTo>
                    <a:pt x="3762" y="3403"/>
                    <a:pt x="3848" y="3430"/>
                    <a:pt x="3934" y="3430"/>
                  </a:cubicBezTo>
                  <a:cubicBezTo>
                    <a:pt x="4165" y="3430"/>
                    <a:pt x="4392" y="3239"/>
                    <a:pt x="4474" y="3025"/>
                  </a:cubicBezTo>
                  <a:cubicBezTo>
                    <a:pt x="4723" y="2210"/>
                    <a:pt x="5176" y="1305"/>
                    <a:pt x="5176" y="445"/>
                  </a:cubicBezTo>
                  <a:cubicBezTo>
                    <a:pt x="5176" y="161"/>
                    <a:pt x="4966" y="15"/>
                    <a:pt x="4744" y="15"/>
                  </a:cubicBezTo>
                  <a:cubicBezTo>
                    <a:pt x="4594" y="15"/>
                    <a:pt x="4439" y="82"/>
                    <a:pt x="4338" y="219"/>
                  </a:cubicBezTo>
                  <a:cubicBezTo>
                    <a:pt x="3999" y="694"/>
                    <a:pt x="3841" y="1305"/>
                    <a:pt x="3659" y="1894"/>
                  </a:cubicBezTo>
                  <a:cubicBezTo>
                    <a:pt x="3320" y="1486"/>
                    <a:pt x="3139" y="966"/>
                    <a:pt x="3048" y="377"/>
                  </a:cubicBezTo>
                  <a:cubicBezTo>
                    <a:pt x="3007" y="109"/>
                    <a:pt x="2820" y="1"/>
                    <a:pt x="2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932;p33"/>
            <p:cNvSpPr/>
            <p:nvPr/>
          </p:nvSpPr>
          <p:spPr>
            <a:xfrm>
              <a:off x="1739579" y="3954080"/>
              <a:ext cx="81996" cy="63794"/>
            </a:xfrm>
            <a:custGeom>
              <a:avLst/>
              <a:gdLst/>
              <a:ahLst/>
              <a:cxnLst/>
              <a:rect l="l" t="t" r="r" b="b"/>
              <a:pathLst>
                <a:path w="5347" h="4160" extrusionOk="0">
                  <a:moveTo>
                    <a:pt x="4681" y="1"/>
                  </a:moveTo>
                  <a:cubicBezTo>
                    <a:pt x="4420" y="1"/>
                    <a:pt x="4170" y="171"/>
                    <a:pt x="4170" y="519"/>
                  </a:cubicBezTo>
                  <a:cubicBezTo>
                    <a:pt x="4170" y="1084"/>
                    <a:pt x="4147" y="1628"/>
                    <a:pt x="4079" y="2148"/>
                  </a:cubicBezTo>
                  <a:cubicBezTo>
                    <a:pt x="3830" y="1831"/>
                    <a:pt x="3604" y="1492"/>
                    <a:pt x="3446" y="1084"/>
                  </a:cubicBezTo>
                  <a:cubicBezTo>
                    <a:pt x="3350" y="846"/>
                    <a:pt x="3103" y="701"/>
                    <a:pt x="2872" y="701"/>
                  </a:cubicBezTo>
                  <a:cubicBezTo>
                    <a:pt x="2664" y="701"/>
                    <a:pt x="2469" y="817"/>
                    <a:pt x="2404" y="1084"/>
                  </a:cubicBezTo>
                  <a:cubicBezTo>
                    <a:pt x="2246" y="1650"/>
                    <a:pt x="2042" y="2216"/>
                    <a:pt x="1816" y="2737"/>
                  </a:cubicBezTo>
                  <a:cubicBezTo>
                    <a:pt x="1409" y="2239"/>
                    <a:pt x="1047" y="1695"/>
                    <a:pt x="617" y="1198"/>
                  </a:cubicBezTo>
                  <a:cubicBezTo>
                    <a:pt x="559" y="1123"/>
                    <a:pt x="489" y="1092"/>
                    <a:pt x="419" y="1092"/>
                  </a:cubicBezTo>
                  <a:cubicBezTo>
                    <a:pt x="210" y="1092"/>
                    <a:pt x="0" y="1363"/>
                    <a:pt x="119" y="1582"/>
                  </a:cubicBezTo>
                  <a:cubicBezTo>
                    <a:pt x="549" y="2374"/>
                    <a:pt x="1114" y="3099"/>
                    <a:pt x="1544" y="3913"/>
                  </a:cubicBezTo>
                  <a:cubicBezTo>
                    <a:pt x="1633" y="4080"/>
                    <a:pt x="1799" y="4160"/>
                    <a:pt x="1966" y="4160"/>
                  </a:cubicBezTo>
                  <a:cubicBezTo>
                    <a:pt x="2138" y="4160"/>
                    <a:pt x="2312" y="4075"/>
                    <a:pt x="2404" y="3913"/>
                  </a:cubicBezTo>
                  <a:cubicBezTo>
                    <a:pt x="2653" y="3483"/>
                    <a:pt x="2857" y="3031"/>
                    <a:pt x="3038" y="2578"/>
                  </a:cubicBezTo>
                  <a:cubicBezTo>
                    <a:pt x="3355" y="3008"/>
                    <a:pt x="3740" y="3370"/>
                    <a:pt x="4192" y="3710"/>
                  </a:cubicBezTo>
                  <a:cubicBezTo>
                    <a:pt x="4264" y="3764"/>
                    <a:pt x="4347" y="3787"/>
                    <a:pt x="4432" y="3787"/>
                  </a:cubicBezTo>
                  <a:cubicBezTo>
                    <a:pt x="4668" y="3787"/>
                    <a:pt x="4918" y="3603"/>
                    <a:pt x="4984" y="3370"/>
                  </a:cubicBezTo>
                  <a:cubicBezTo>
                    <a:pt x="5211" y="2442"/>
                    <a:pt x="5347" y="1469"/>
                    <a:pt x="5256" y="519"/>
                  </a:cubicBezTo>
                  <a:cubicBezTo>
                    <a:pt x="5222" y="176"/>
                    <a:pt x="4946" y="1"/>
                    <a:pt x="4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4460;p30"/>
          <p:cNvGrpSpPr/>
          <p:nvPr/>
        </p:nvGrpSpPr>
        <p:grpSpPr>
          <a:xfrm>
            <a:off x="6878313" y="1786694"/>
            <a:ext cx="4009295" cy="2903642"/>
            <a:chOff x="5017875" y="2288075"/>
            <a:chExt cx="3381907" cy="2903642"/>
          </a:xfrm>
        </p:grpSpPr>
        <p:sp>
          <p:nvSpPr>
            <p:cNvPr id="24" name="Google Shape;4462;p30"/>
            <p:cNvSpPr txBox="1"/>
            <p:nvPr/>
          </p:nvSpPr>
          <p:spPr>
            <a:xfrm>
              <a:off x="6858082" y="3578266"/>
              <a:ext cx="1541700" cy="16134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Dumadi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saka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rerangkening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perangan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5W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lan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1H.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26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28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</p:sp>
          <p:sp>
            <p:nvSpPr>
              <p:cNvPr id="29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0" name="Google Shape;4468;p30"/>
          <p:cNvGrpSpPr/>
          <p:nvPr/>
        </p:nvGrpSpPr>
        <p:grpSpPr>
          <a:xfrm>
            <a:off x="6584024" y="2647329"/>
            <a:ext cx="1994785" cy="2502765"/>
            <a:chOff x="4710765" y="2579375"/>
            <a:chExt cx="1994785" cy="2135110"/>
          </a:xfrm>
        </p:grpSpPr>
        <p:sp>
          <p:nvSpPr>
            <p:cNvPr id="31" name="Google Shape;4470;p30"/>
            <p:cNvSpPr txBox="1"/>
            <p:nvPr/>
          </p:nvSpPr>
          <p:spPr>
            <a:xfrm>
              <a:off x="4710765" y="3541430"/>
              <a:ext cx="1994785" cy="1173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Anane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pokok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prastawa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nyata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lan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anyar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33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35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6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7" name="Google Shape;4452;p30"/>
          <p:cNvGrpSpPr/>
          <p:nvPr/>
        </p:nvGrpSpPr>
        <p:grpSpPr>
          <a:xfrm>
            <a:off x="3489278" y="2671550"/>
            <a:ext cx="1541700" cy="2534336"/>
            <a:chOff x="2868675" y="2579375"/>
            <a:chExt cx="1541700" cy="2534336"/>
          </a:xfrm>
        </p:grpSpPr>
        <p:sp>
          <p:nvSpPr>
            <p:cNvPr id="38" name="Google Shape;4454;p30"/>
            <p:cNvSpPr txBox="1"/>
            <p:nvPr/>
          </p:nvSpPr>
          <p:spPr>
            <a:xfrm flipH="1">
              <a:off x="2868675" y="3526450"/>
              <a:ext cx="1541700" cy="15872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Ana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irah-irahan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kang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narik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kawigaten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40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42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43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44" name="Google Shape;4444;p30"/>
          <p:cNvGrpSpPr/>
          <p:nvPr/>
        </p:nvGrpSpPr>
        <p:grpSpPr>
          <a:xfrm>
            <a:off x="996997" y="1793369"/>
            <a:ext cx="3715031" cy="2888451"/>
            <a:chOff x="411083" y="2288075"/>
            <a:chExt cx="3715031" cy="2888451"/>
          </a:xfrm>
        </p:grpSpPr>
        <p:sp>
          <p:nvSpPr>
            <p:cNvPr id="45" name="Google Shape;4446;p30"/>
            <p:cNvSpPr txBox="1"/>
            <p:nvPr/>
          </p:nvSpPr>
          <p:spPr>
            <a:xfrm flipH="1">
              <a:off x="411083" y="3688328"/>
              <a:ext cx="1938015" cy="14881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Nggunakake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basa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baku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jurnalistik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47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49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50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50947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470047" y="1015855"/>
            <a:ext cx="80370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cs typeface="Arial" panose="020B0604020202020204" pitchFamily="34" charset="0"/>
              </a:rPr>
              <a:t>Nulis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Gagasan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utawa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Pesen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Pawarta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Aktual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2882071" y="2269394"/>
            <a:ext cx="6423293" cy="700013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Pawarta ditulis ing paragrap sepisan lan kudu minangka dadi perangan pokok saka pawarta.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5;p32"/>
          <p:cNvSpPr/>
          <p:nvPr/>
        </p:nvSpPr>
        <p:spPr>
          <a:xfrm>
            <a:off x="3029950" y="3264621"/>
            <a:ext cx="6275414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 dirty="0" err="1" smtClean="0">
                <a:ea typeface="Roboto"/>
                <a:cs typeface="Roboto"/>
                <a:sym typeface="Roboto"/>
              </a:rPr>
              <a:t>Gunggung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tembung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pawarta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prayogane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luwih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saka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45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tembung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3029950" y="4267797"/>
            <a:ext cx="6275414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Bab kang ora wigati bisa ditulis ing perangan awak pawarta.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2768526" y="2659967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2764003" y="3626515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4" name="Google Shape;933;p32"/>
          <p:cNvSpPr/>
          <p:nvPr/>
        </p:nvSpPr>
        <p:spPr>
          <a:xfrm>
            <a:off x="2768526" y="4593063"/>
            <a:ext cx="221083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5" name="Google Shape;935;p32"/>
          <p:cNvSpPr/>
          <p:nvPr/>
        </p:nvSpPr>
        <p:spPr>
          <a:xfrm>
            <a:off x="3029950" y="5248992"/>
            <a:ext cx="6275414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Perangan 5W lan 1H kudu jelas jroning pawarta.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pic>
        <p:nvPicPr>
          <p:cNvPr id="13" name="Picture 12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9740922" y="4109789"/>
            <a:ext cx="2261483" cy="2397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385</Words>
  <Application>Microsoft Office PowerPoint</Application>
  <PresentationFormat>Widescreen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Coming Soon</vt:lpstr>
      <vt:lpstr>Fira Sans Extra Condensed SemiBold</vt:lpstr>
      <vt:lpstr>Nerko One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292</cp:revision>
  <dcterms:created xsi:type="dcterms:W3CDTF">2022-05-10T01:11:12Z</dcterms:created>
  <dcterms:modified xsi:type="dcterms:W3CDTF">2023-04-14T07:38:19Z</dcterms:modified>
</cp:coreProperties>
</file>